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6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106DCB-E5A7-43AB-A1BB-6DA57F1CC6F7}">
          <p14:sldIdLst>
            <p14:sldId id="257"/>
            <p14:sldId id="256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6F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2C2F8B-98B7-4424-919F-21CBBA5EE92E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4BF6A-5213-4CC6-8639-E8D76DBD257B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7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FE9-C884-46AD-B775-AD51CB40B96D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5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0560C-121E-498D-A38D-9531EEAE5416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8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CD6E-46E3-4034-99AE-2F100C85EC05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35E73-F7AC-4276-9127-80C88E2A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0741EB-AA81-4B36-8451-A6363CD1CDF9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62EB-CE81-4A9F-AFB2-DD8F03EEEE84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8ED3-9E23-4CFE-8D96-E61E7053B651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560-9D66-4DB1-9942-993DB639C830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192-2C73-4239-95D1-01C8483B363F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2C2F8B-98B7-4424-919F-21CBBA5EE92E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3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4BF6A-5213-4CC6-8639-E8D76DBD257B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FE9-C884-46AD-B775-AD51CB40B96D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4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0560C-121E-498D-A38D-9531EEAE5416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CD6E-46E3-4034-99AE-2F100C85EC05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35E73-F7AC-4276-9127-80C88E2A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0741EB-AA81-4B36-8451-A6363CD1CDF9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9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62EB-CE81-4A9F-AFB2-DD8F03EEEE84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8ED3-9E23-4CFE-8D96-E61E7053B651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7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560-9D66-4DB1-9942-993DB639C830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0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192-2C73-4239-95D1-01C8483B363F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2C2F8B-98B7-4424-919F-21CBBA5EE92E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4BF6A-5213-4CC6-8639-E8D76DBD257B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FE9-C884-46AD-B775-AD51CB40B96D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6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0560C-121E-498D-A38D-9531EEAE5416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CD6E-46E3-4034-99AE-2F100C85EC05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35E73-F7AC-4276-9127-80C88E2A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0741EB-AA81-4B36-8451-A6363CD1CDF9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0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62EB-CE81-4A9F-AFB2-DD8F03EEEE84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8ED3-9E23-4CFE-8D96-E61E7053B651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560-9D66-4DB1-9942-993DB639C830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192-2C73-4239-95D1-01C8483B363F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2C2F8B-98B7-4424-919F-21CBBA5EE92E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8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4BF6A-5213-4CC6-8639-E8D76DBD257B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2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FE9-C884-46AD-B775-AD51CB40B96D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6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0560C-121E-498D-A38D-9531EEAE5416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4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CD6E-46E3-4034-99AE-2F100C85EC05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35E73-F7AC-4276-9127-80C88E2A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0741EB-AA81-4B36-8451-A6363CD1CDF9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1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62EB-CE81-4A9F-AFB2-DD8F03EEEE84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8ED3-9E23-4CFE-8D96-E61E7053B651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560-9D66-4DB1-9942-993DB639C830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192-2C73-4239-95D1-01C8483B363F}" type="slidenum">
              <a:rPr lang="ru-RU">
                <a:solidFill>
                  <a:srgbClr val="DE6C36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88008-8038-4D81-A4DA-7FDB3FFA964C}" type="slidenum">
              <a:rPr lang="ru-RU">
                <a:solidFill>
                  <a:srgbClr val="DE6C36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7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88008-8038-4D81-A4DA-7FDB3FFA964C}" type="slidenum">
              <a:rPr lang="ru-RU">
                <a:solidFill>
                  <a:srgbClr val="DE6C36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88008-8038-4D81-A4DA-7FDB3FFA964C}" type="slidenum">
              <a:rPr lang="ru-RU">
                <a:solidFill>
                  <a:srgbClr val="DE6C36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7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88008-8038-4D81-A4DA-7FDB3FFA964C}" type="slidenum">
              <a:rPr lang="ru-RU">
                <a:solidFill>
                  <a:srgbClr val="DE6C36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E6C36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07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ctrTitle" idx="4294967295"/>
          </p:nvPr>
        </p:nvSpPr>
        <p:spPr>
          <a:xfrm>
            <a:off x="721804" y="2492896"/>
            <a:ext cx="7772400" cy="165861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C3300"/>
                </a:solidFill>
                <a:latin typeface="Arial" charset="0"/>
              </a:rPr>
              <a:t>«ПОЖАРНАЯ БЕЗОПАСНОСТЬ»</a:t>
            </a:r>
            <a:endParaRPr lang="ru-RU" sz="5400" b="1" dirty="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046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Структурное подразделение муниципального автономного общеобразовательного учреждения «Манчажская средняя общеобразовательная школа» – «Детский сад с. Манчаж»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9411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старший воспитатель: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Мишина В.И.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14313"/>
            <a:ext cx="5751513" cy="5040312"/>
          </a:xfrm>
          <a:noFill/>
        </p:spPr>
      </p:pic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Быть нельзя огня вблизи,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Там, где краски, газ, бензин;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Ведь о них нам не напрасно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Говорят «Огнеопасно!»</a:t>
            </a:r>
          </a:p>
        </p:txBody>
      </p:sp>
    </p:spTree>
    <p:extLst>
      <p:ext uri="{BB962C8B-B14F-4D97-AF65-F5344CB8AC3E}">
        <p14:creationId xmlns:p14="http://schemas.microsoft.com/office/powerpoint/2010/main" val="21175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8" y="116632"/>
            <a:ext cx="8323656" cy="66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r="2448" b="16667"/>
          <a:stretch/>
        </p:blipFill>
        <p:spPr>
          <a:xfrm>
            <a:off x="1835696" y="147757"/>
            <a:ext cx="5947590" cy="62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8970"/>
            <a:ext cx="5832648" cy="66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10236" b="24785"/>
          <a:stretch/>
        </p:blipFill>
        <p:spPr>
          <a:xfrm>
            <a:off x="55657" y="188640"/>
            <a:ext cx="892445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37" y="116632"/>
            <a:ext cx="658061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4381500"/>
            <a:ext cx="5256212" cy="204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" y="0"/>
            <a:ext cx="699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93956"/>
            <a:ext cx="9019163" cy="613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5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4482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Он красив и ярко-красен, но он жгуч, горяч, опасен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11" y="258281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Маленький конек, вместо гривы - огонек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5337217" cy="4914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77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Мчится кран со стрелой на большой машине, чтоб смогла пожар любой погасить машина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8333" l="5469" r="9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" y="1484784"/>
            <a:ext cx="9015986" cy="50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57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дым валит клубами, пламя бьется языками, и огонь везде, и жар – это бедствие -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3925"/>
            <a:ext cx="87579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59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Он дает тепло и свет, с ним шутить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 надо, нет!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" y="1196752"/>
            <a:ext cx="6593740" cy="5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357188"/>
            <a:ext cx="5038725" cy="4518025"/>
          </a:xfrm>
          <a:noFill/>
        </p:spPr>
      </p:pic>
      <p:sp>
        <p:nvSpPr>
          <p:cNvPr id="1638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2225" y="2781300"/>
            <a:ext cx="4041775" cy="33448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algn="ctr" eaLnBrk="1" hangingPunct="1">
              <a:buFontTx/>
              <a:buNone/>
            </a:pPr>
            <a:endParaRPr lang="ru-RU" sz="2000" b="1" smtClean="0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268538" y="5084763"/>
            <a:ext cx="4248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Чтобы пальчик или гвоздик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Вдруг в розетку не совать-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Электричество опасно-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Это каждый должен знать!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ru-RU" dirty="0">
              <a:solidFill>
                <a:srgbClr val="B83D68">
                  <a:lumMod val="75000"/>
                </a:srgb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500063"/>
            <a:ext cx="5038725" cy="4506912"/>
          </a:xfrm>
          <a:noFill/>
        </p:spPr>
      </p:pic>
      <p:sp>
        <p:nvSpPr>
          <p:cNvPr id="1536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2225" y="1600200"/>
            <a:ext cx="4041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algn="ctr" eaLnBrk="1" hangingPunct="1">
              <a:buFontTx/>
              <a:buNone/>
            </a:pPr>
            <a:endParaRPr lang="ru-RU" sz="2000" b="1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714625" y="5183188"/>
            <a:ext cx="38163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Если ты включил утюг,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Убегать не надо вдруг.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Закрывая в доме дверь,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83D68">
                    <a:lumMod val="75000"/>
                  </a:srgbClr>
                </a:solidFill>
                <a:latin typeface="Arial Black" pitchFamily="34" charset="0"/>
              </a:rPr>
              <a:t>Всё ли выключил, проверь.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159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Официальная</vt:lpstr>
      <vt:lpstr>1_Официальная</vt:lpstr>
      <vt:lpstr>2_Официальная</vt:lpstr>
      <vt:lpstr>3_Официальная</vt:lpstr>
      <vt:lpstr>«ПОЖАРНАЯ БЕЗОПАСНОСТЬ»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User</dc:creator>
  <cp:lastModifiedBy>User</cp:lastModifiedBy>
  <cp:revision>9</cp:revision>
  <dcterms:created xsi:type="dcterms:W3CDTF">2018-02-07T17:32:13Z</dcterms:created>
  <dcterms:modified xsi:type="dcterms:W3CDTF">2018-09-17T18:46:12Z</dcterms:modified>
</cp:coreProperties>
</file>