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8" r:id="rId5"/>
    <p:sldId id="269" r:id="rId6"/>
    <p:sldId id="270" r:id="rId7"/>
    <p:sldId id="266" r:id="rId8"/>
    <p:sldId id="259" r:id="rId9"/>
    <p:sldId id="260" r:id="rId10"/>
    <p:sldId id="261" r:id="rId11"/>
    <p:sldId id="262" r:id="rId12"/>
    <p:sldId id="272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9289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Тема прекрасной девы и женщины-матери в искусстве. Особенности  воплощения образа женщины в религиозном и светском искусстве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s://i.ytimg.com/vi/cxm9dqUHJ8c/hqdefault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64904"/>
            <a:ext cx="5004048" cy="4104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138882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www.metod-kopilka.ru/images/doc/24/18609/img1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3982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24744"/>
          </a:xfrm>
        </p:spPr>
        <p:txBody>
          <a:bodyPr/>
          <a:lstStyle/>
          <a:p>
            <a:r>
              <a:rPr lang="ru-RU" sz="3600" dirty="0" smtClean="0"/>
              <a:t>А. Дюрер. Мария с Младенцем.1512</a:t>
            </a:r>
            <a:endParaRPr lang="ru-RU" sz="3600" dirty="0"/>
          </a:p>
        </p:txBody>
      </p:sp>
      <p:pic>
        <p:nvPicPr>
          <p:cNvPr id="4" name="Объект 3" descr="http://religion.rsuh.ru/wp-content/uploads/2017/10/durer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3888432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373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800" dirty="0" smtClean="0"/>
              <a:t>Я. Вермер </a:t>
            </a:r>
            <a:r>
              <a:rPr lang="ru-RU" sz="2800" dirty="0" err="1" smtClean="0"/>
              <a:t>Делфтский</a:t>
            </a:r>
            <a:r>
              <a:rPr lang="ru-RU" sz="2800" dirty="0" smtClean="0"/>
              <a:t>. Девушка с жемчужиной</a:t>
            </a:r>
            <a:endParaRPr lang="ru-RU" sz="2800" dirty="0"/>
          </a:p>
        </p:txBody>
      </p:sp>
      <p:pic>
        <p:nvPicPr>
          <p:cNvPr id="4" name="Объект 3" descr="http://owro.ru/wp-content/uploads/2016/05/kartina-vermeera-devushka-s-zhemchuzhnoj-serezhkoj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56792"/>
            <a:ext cx="3805927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4636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900igr.net/datas/mkhk/Russkij-portret-18-v/0008-008-I.Vishnjakov-Portret-Sary-Fermor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054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2.infourok.ru/uploads/ex/0de6/0004efe5-faf40cdd/9/img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568951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321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 descr="http://900igr.net/up/datas/139075/01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68951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759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Пропорции лица</a:t>
            </a:r>
            <a:endParaRPr lang="ru-RU" dirty="0"/>
          </a:p>
        </p:txBody>
      </p:sp>
      <p:pic>
        <p:nvPicPr>
          <p:cNvPr id="4" name="Объект 3" descr="http://spb-ak.ru/d/829432/d/87275756__7b06ec8ec49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560840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8786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эмоции</a:t>
            </a:r>
            <a:endParaRPr lang="ru-RU" dirty="0"/>
          </a:p>
        </p:txBody>
      </p:sp>
      <p:pic>
        <p:nvPicPr>
          <p:cNvPr id="4" name="Объект 3" descr="http://900igr.net/datai/izo/Izobrazhenie-golovy-cheloveka/0006-017-Mimika-litsa-1Spokojstvie-2-Pechal-3-Radost-4-Bol-5-Smekh-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480720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6733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эмоции</a:t>
            </a:r>
            <a:endParaRPr lang="ru-RU" dirty="0"/>
          </a:p>
        </p:txBody>
      </p:sp>
      <p:pic>
        <p:nvPicPr>
          <p:cNvPr id="4" name="Объект 3" descr="http://info-4all.ru/images/06830a46b47990362de9729b7c7b8bbf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00200"/>
            <a:ext cx="5616624" cy="4853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904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Творческое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 зарисовку  по представлению  женского лица. Передай характерные возрастные особенности (юность, молодость, старость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3" descr="http://st2.depositphotos.com/2485347/7194/v/950/depositphotos_71944295-stock-illustration-single-sketch-female-fac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56792"/>
            <a:ext cx="4338364" cy="4770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1322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ru-RU" dirty="0" smtClean="0"/>
              <a:t>Идеал женщины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каждой эпохи- свой идеал женщины. Портрет как самостоятельный жанр сложился в 17 в., но женские образы в искусстве возникли и раньше. Образы Богоматери  занимают в сознании и духовной жизни людей ведущее место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Леонардо да Винчи.</a:t>
            </a:r>
          </a:p>
          <a:p>
            <a:pPr marL="0" indent="0" algn="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Джоконда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vsluh.net/uploads/posts/2015-09/org_nrpc3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744416" cy="4584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8956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fs00.infourok.ru/images/doc/139/161984/img3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280919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1943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i.ytimg.com/vi/nnHXi2rePWY/hqdefault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52928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788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900igr.net/datas/istorija/Kultura-vizantijskaja/0032-032-Vladimirskaja-Bogomater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568952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6793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Богоматерь </a:t>
            </a:r>
            <a:r>
              <a:rPr lang="ru-RU" sz="2800" dirty="0" err="1" smtClean="0"/>
              <a:t>Оранта</a:t>
            </a:r>
            <a:r>
              <a:rPr lang="ru-RU" sz="2800" dirty="0" smtClean="0"/>
              <a:t>. Мозаика собора Святой Софии в Киеве. 1043-1046</a:t>
            </a:r>
            <a:endParaRPr lang="ru-RU" sz="2800" dirty="0"/>
          </a:p>
        </p:txBody>
      </p:sp>
      <p:pic>
        <p:nvPicPr>
          <p:cNvPr id="4" name="Объект 3" descr="http://www.ruicon.ru/images/iconografy/icons/mozaika_new/011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3422492" cy="4886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3110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uslide.ru/images/2/8186/960/img2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5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348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uslide.ru/images/15/21632/736/img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748464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9458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cf.ppt-online.org/files/slide/i/InXUMvTHwtED7YWcF23shKgqB9my081fCQ65ik/slide-1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24935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2600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2.infourok.ru/uploads/ex/0d22/0002dfc9-a9919d41/img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59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5512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4.infourok.ru/uploads/ex/0797/0003014e-11249154/img1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59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8403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111</TotalTime>
  <Words>105</Words>
  <Application>Microsoft Office PowerPoint</Application>
  <PresentationFormat>Экран (4:3)</PresentationFormat>
  <Paragraphs>15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Исполнительная</vt:lpstr>
      <vt:lpstr>Тема прекрасной девы и женщины-матери в искусстве. Особенности  воплощения образа женщины в религиозном и светском искусстве</vt:lpstr>
      <vt:lpstr>Идеал женщины</vt:lpstr>
      <vt:lpstr>Слайд 3</vt:lpstr>
      <vt:lpstr>Богоматерь Оранта. Мозаика собора Святой Софии в Киеве. 1043-1046</vt:lpstr>
      <vt:lpstr>Слайд 5</vt:lpstr>
      <vt:lpstr>Слайд 6</vt:lpstr>
      <vt:lpstr>Слайд 7</vt:lpstr>
      <vt:lpstr>Слайд 8</vt:lpstr>
      <vt:lpstr>Слайд 9</vt:lpstr>
      <vt:lpstr>Слайд 10</vt:lpstr>
      <vt:lpstr>А. Дюрер. Мария с Младенцем.1512</vt:lpstr>
      <vt:lpstr>    Я. Вермер Делфтский. Девушка с жемчужиной</vt:lpstr>
      <vt:lpstr>Слайд 13</vt:lpstr>
      <vt:lpstr>Слайд 14</vt:lpstr>
      <vt:lpstr>Слайд 15</vt:lpstr>
      <vt:lpstr>Пропорции лица</vt:lpstr>
      <vt:lpstr>эмоции</vt:lpstr>
      <vt:lpstr>эмоции</vt:lpstr>
      <vt:lpstr>Творческое задание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прекрасной девы и женщины-матери в искусстве. Особенности  воплощения образа женщины в религиозном и светском искусстве</dc:title>
  <dc:creator>111</dc:creator>
  <cp:lastModifiedBy>User</cp:lastModifiedBy>
  <cp:revision>22</cp:revision>
  <dcterms:created xsi:type="dcterms:W3CDTF">2018-01-14T17:58:28Z</dcterms:created>
  <dcterms:modified xsi:type="dcterms:W3CDTF">2019-02-06T07:21:29Z</dcterms:modified>
</cp:coreProperties>
</file>