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B9A5-16E9-4E34-B8F4-3370325D0DCF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6223-22C3-4A9F-B3B5-6837A6E8E2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B9A5-16E9-4E34-B8F4-3370325D0DCF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6223-22C3-4A9F-B3B5-6837A6E8E2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B9A5-16E9-4E34-B8F4-3370325D0DCF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6223-22C3-4A9F-B3B5-6837A6E8E27C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B9A5-16E9-4E34-B8F4-3370325D0DCF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6223-22C3-4A9F-B3B5-6837A6E8E27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B9A5-16E9-4E34-B8F4-3370325D0DCF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6223-22C3-4A9F-B3B5-6837A6E8E2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B9A5-16E9-4E34-B8F4-3370325D0DCF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6223-22C3-4A9F-B3B5-6837A6E8E27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B9A5-16E9-4E34-B8F4-3370325D0DCF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6223-22C3-4A9F-B3B5-6837A6E8E2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B9A5-16E9-4E34-B8F4-3370325D0DCF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6223-22C3-4A9F-B3B5-6837A6E8E2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B9A5-16E9-4E34-B8F4-3370325D0DCF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6223-22C3-4A9F-B3B5-6837A6E8E2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B9A5-16E9-4E34-B8F4-3370325D0DCF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6223-22C3-4A9F-B3B5-6837A6E8E27C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B9A5-16E9-4E34-B8F4-3370325D0DCF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6223-22C3-4A9F-B3B5-6837A6E8E27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3A6B9A5-16E9-4E34-B8F4-3370325D0DCF}" type="datetimeFigureOut">
              <a:rPr lang="ru-RU" smtClean="0"/>
              <a:t>19.10.2016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6BC6223-22C3-4A9F-B3B5-6837A6E8E27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763739"/>
          </a:xfrm>
        </p:spPr>
        <p:txBody>
          <a:bodyPr>
            <a:normAutofit fontScale="90000"/>
          </a:bodyPr>
          <a:lstStyle/>
          <a:p>
            <a:r>
              <a:rPr lang="ru-RU" dirty="0"/>
              <a:t>ПАМЯТКА ДЛЯ РОДИТЕЛЕЙ ПО </a:t>
            </a:r>
            <a:r>
              <a:rPr lang="ru-RU" dirty="0" smtClean="0"/>
              <a:t>ПРОФИЛАКТИКЕ ДЕТСКОГО</a:t>
            </a:r>
            <a:br>
              <a:rPr lang="ru-RU" dirty="0" smtClean="0"/>
            </a:br>
            <a:r>
              <a:rPr lang="ru-RU" dirty="0" smtClean="0"/>
              <a:t>ДОРОЖНО – ТРАНСПОРТНОГО ТРАВМАТИЗМА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2281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3196952"/>
          </a:xfrm>
        </p:spPr>
        <p:txBody>
          <a:bodyPr>
            <a:normAutofit/>
          </a:bodyPr>
          <a:lstStyle/>
          <a:p>
            <a:r>
              <a:rPr lang="ru-RU" dirty="0"/>
              <a:t>Взрослые, совершая те или иные действия, должны помнить, что они являются авторитетом в глазах ребенка. Именно с вас дети берут пример, копируя не только в игре, но и в жизни.</a:t>
            </a:r>
          </a:p>
          <a:p>
            <a:r>
              <a:rPr lang="ru-RU" dirty="0"/>
              <a:t>Чтобы предостеречь детей от опасности на улице, взрослые должны научить их быть внимательными, не нарушать правила дорожного движения, а главное - не нарушать эти правила самим.</a:t>
            </a:r>
          </a:p>
          <a:p>
            <a:endParaRPr lang="ru-RU" dirty="0"/>
          </a:p>
        </p:txBody>
      </p:sp>
      <p:pic>
        <p:nvPicPr>
          <p:cNvPr id="1026" name="Picture 2" descr="image2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501008"/>
            <a:ext cx="3528392" cy="3151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6772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856984" cy="583264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Находясь на улице с дошкольником, крепко держите его за руку.</a:t>
            </a:r>
          </a:p>
          <a:p>
            <a:pPr lvl="0"/>
            <a:r>
              <a:rPr lang="ru-RU" dirty="0"/>
              <a:t> Учите ребенка наблюдательности. Если у подъезда стоят транспортные средства или растут деревья, кусты, остановитесь, научите ребенка осматриваться по сторонам и определять, нет ли опасности приближающегося транспорта. Если у подъезда дома есть движение транспорта, обратите на это его внимание. Вместе с ним посмотрите, не приближается ли транспорт.</a:t>
            </a:r>
          </a:p>
          <a:p>
            <a:pPr lvl="0"/>
            <a:r>
              <a:rPr lang="ru-RU" dirty="0"/>
              <a:t> При движении по тротуару держитесь подальше от проезжей части. Взрослый должен находиться со стороны проезжей части.</a:t>
            </a:r>
          </a:p>
          <a:p>
            <a:pPr lvl="0"/>
            <a:r>
              <a:rPr lang="ru-RU" dirty="0"/>
              <a:t> Приучите ребенка, идя по тротуару, внимательно наблюдать за выездом автомобилей из арок дворов и поворотами транспорта на перекрестках.</a:t>
            </a:r>
          </a:p>
          <a:p>
            <a:r>
              <a:rPr lang="ru-RU" dirty="0"/>
              <a:t> При переходе проезжей части дороги остановитесь и осмотритесь по сторонам. Показывайте ребенку следующие действия по осмотру дороги: поворот головы налево, направо, еще раз налево. Дойдя до разделительной линии, делайте вместе с ним поворот головы направо. Если нет движения транспорта, продолжайте переход, не останавливаясь, а если есть - остановитесь на линии и пропустите транспорт, держа ребенка за руку.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 </a:t>
            </a:r>
            <a:r>
              <a:rPr lang="ru-RU" sz="2700" dirty="0"/>
              <a:t>«ОБУЧЕНИЕ ДЕТЕЙ НАБЛЮДАТЕЛЬНОСТИ НА УЛИЦЕ»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3426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345638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Не ускоряйте шаг и не бегите вместе с ребенком на остановку нужного маршрутного транспорта. Объясните ребенку, что это опасно, лучше подождать следующий автобус (троллейбус) и т.д.</a:t>
            </a:r>
          </a:p>
          <a:p>
            <a:pPr lvl="0"/>
            <a:r>
              <a:rPr lang="ru-RU" dirty="0"/>
              <a:t> На остановках маршрутного транспорта держите ребенка крепко за руку. Нередки случаи, когда ребенок вырывается и выбегает на проезжую часть.</a:t>
            </a:r>
          </a:p>
          <a:p>
            <a:pPr lvl="0"/>
            <a:r>
              <a:rPr lang="ru-RU" dirty="0"/>
              <a:t> Переходите проезжую часть только на пешеходных переходах. Не обходите маршрутный транспорт спереди или сзади. Если поблизости нет пешеходного перехода, дождитесь, когда транспорт отъедет подальше, и переходите дорогу в том месте, где она хорошо просматривается в обе стороны.</a:t>
            </a:r>
          </a:p>
          <a:p>
            <a:pPr lvl="0"/>
            <a:r>
              <a:rPr lang="ru-RU" dirty="0"/>
              <a:t> При высадке из автобуса, троллейбуса, трамвая, такси выходите первыми. В противном случае ребенок может упасть или выбежать на проезжую часть дороги.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61231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«</a:t>
            </a:r>
            <a:r>
              <a:rPr lang="ru-RU" sz="2400" dirty="0"/>
              <a:t>ПРАВИЛА ПОВЕДЕНИЯ НА ОСТАНОВКЕ МАРШРУТНОГО ТРАНСПОРТА»</a:t>
            </a:r>
          </a:p>
        </p:txBody>
      </p:sp>
      <p:pic>
        <p:nvPicPr>
          <p:cNvPr id="2050" name="Picture 2" descr="image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149080"/>
            <a:ext cx="505777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2042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388843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Всегда пристегивайтесь ремнями безопасности и объясняйте ребенку, зачем это нужно делать. Если это правило автоматически выполняется Вами, то оно будет способствовать формированию у ребенка привычки пристегиваться ремнем безопасности. Ремень безопасности для ребенка должен иметь адаптер по его росту (чтобы ремень не был на уровне шеи).</a:t>
            </a:r>
          </a:p>
          <a:p>
            <a:pPr lvl="0"/>
            <a:r>
              <a:rPr lang="ru-RU" dirty="0"/>
              <a:t> Дети до 12 лет должны сидеть в специальном детском удерживающем устройстве (кресле) или занимать самые безопасные места в автомобиле: середину и правую часть заднего сиденья.</a:t>
            </a:r>
          </a:p>
          <a:p>
            <a:pPr lvl="0"/>
            <a:r>
              <a:rPr lang="ru-RU" dirty="0"/>
              <a:t> Учите ребенка правильному выходу из автомобиля через правую дверь, которая находится со стороны тротуара.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2068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 </a:t>
            </a:r>
            <a:r>
              <a:rPr lang="ru-RU" sz="2400" dirty="0"/>
              <a:t>«ПРАВИЛА ПЕРЕВОЗКИ ДЕТЕЙ В АВТОМОБИЛЕ»</a:t>
            </a:r>
          </a:p>
        </p:txBody>
      </p:sp>
      <p:pic>
        <p:nvPicPr>
          <p:cNvPr id="3074" name="Picture 2" descr="image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653136"/>
            <a:ext cx="3278659" cy="2106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8304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5577483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Переход дороги в неположенном месте, перед близко идущим транспортом.</a:t>
            </a:r>
          </a:p>
          <a:p>
            <a:r>
              <a:rPr lang="ru-RU" dirty="0"/>
              <a:t>Игры на проезжей части и возле нее.</a:t>
            </a:r>
          </a:p>
          <a:p>
            <a:r>
              <a:rPr lang="ru-RU" dirty="0"/>
              <a:t>Катание на велосипеде, роликах других самокатных средствах по проезжей части дороги.</a:t>
            </a:r>
          </a:p>
          <a:p>
            <a:r>
              <a:rPr lang="ru-RU" dirty="0"/>
              <a:t>Невнимание к сигналам светофора. Переход проезжей части на красный или желтый сигнал светофора.</a:t>
            </a:r>
          </a:p>
          <a:p>
            <a:r>
              <a:rPr lang="ru-RU" dirty="0"/>
              <a:t>Выход на проезжую часть из-за стоящих машин, сооружений, зеленых насаждений и других препятствий.</a:t>
            </a:r>
          </a:p>
          <a:p>
            <a:r>
              <a:rPr lang="ru-RU" dirty="0"/>
              <a:t>Неправильный выбор места перехода дороги при высадке из маршрутного транспорта. Обход транспорта спереди или сзади. Незнание правил перехода перекрестка.</a:t>
            </a:r>
          </a:p>
          <a:p>
            <a:r>
              <a:rPr lang="ru-RU" dirty="0"/>
              <a:t>Хождение по проезжей части при наличии тротуара.</a:t>
            </a:r>
          </a:p>
          <a:p>
            <a:r>
              <a:rPr lang="ru-RU" dirty="0"/>
              <a:t>Бегство от опасности в потоке движущегося транспорта. Движение по загородной дороге по направлению движения транспорта.</a:t>
            </a:r>
          </a:p>
          <a:p>
            <a:r>
              <a:rPr lang="ru-RU" b="1" dirty="0"/>
              <a:t>Соблюдайте правила дорожного движения! Берегите своих детей!</a:t>
            </a:r>
          </a:p>
          <a:p>
            <a:pPr lvl="0"/>
            <a:r>
              <a:rPr lang="ru-RU" b="1" dirty="0" smtClean="0"/>
              <a:t> </a:t>
            </a:r>
            <a:r>
              <a:rPr lang="ru-RU" b="1" dirty="0"/>
              <a:t>Учите ребенка всматриваться в даль, пропускать приближающийся транспорт.</a:t>
            </a:r>
          </a:p>
          <a:p>
            <a:pPr lvl="0"/>
            <a:r>
              <a:rPr lang="ru-RU" b="1" dirty="0"/>
              <a:t> Наблюдая за приближающимися транспортными средствами, обращайте внимание ребенка на то, что за большими машинами (автобус, троллейбус) может быть опасность: едет легковой автомобиль или мотоцикл на большой скорости. Поэтому лучше подождать, если не уверены, что нет скрытой опасности.</a:t>
            </a:r>
          </a:p>
          <a:p>
            <a:pPr lvl="0"/>
            <a:r>
              <a:rPr lang="ru-RU" b="1" dirty="0"/>
              <a:t> Не выходите с ребенком на проезжую часть из-за каких-либо препятствий: стоящих автомобилей, кустов, закрывающих обзор проезжей части.</a:t>
            </a:r>
          </a:p>
          <a:p>
            <a:pPr lvl="0"/>
            <a:r>
              <a:rPr lang="ru-RU" b="1" dirty="0"/>
              <a:t> Переходите проезжую часть не наискосок, а прямо, строго перпендикулярно. Ребенок должен понимать, что это делается для лучшего наблюдения за движением транспорта.</a:t>
            </a:r>
          </a:p>
          <a:p>
            <a:pPr lvl="0"/>
            <a:r>
              <a:rPr lang="ru-RU" b="1" dirty="0"/>
              <a:t> Переходите проезжую часть только на зеленый сигнал светофора. Объясняйте ребенку, что переходить дорогу на зеленый мигающий сигнал нельзя. Он горит всего три секунды, можно попасть в ДТП.</a:t>
            </a:r>
          </a:p>
          <a:p>
            <a:r>
              <a:rPr lang="ru-RU" b="1" dirty="0"/>
              <a:t>Помните, что ребенок обучается движению по улице прежде всего на Вашем примере, приобретая собственный опыт!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476672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«</a:t>
            </a:r>
            <a:r>
              <a:rPr lang="ru-RU" sz="2400" dirty="0"/>
              <a:t>ПРИЧИНЫ ДЕТСКОГО </a:t>
            </a:r>
            <a:r>
              <a:rPr lang="ru-RU" sz="2400" dirty="0" smtClean="0"/>
              <a:t>ДОРОЖНО-ТРАНСПОРТНОГО ТРАВМАТИЗМА</a:t>
            </a:r>
            <a:r>
              <a:rPr lang="ru-RU" sz="2400" dirty="0"/>
              <a:t>»</a:t>
            </a:r>
          </a:p>
        </p:txBody>
      </p:sp>
      <p:pic>
        <p:nvPicPr>
          <p:cNvPr id="4098" name="Picture 2" descr="image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148" y="4797152"/>
            <a:ext cx="3038484" cy="1954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7370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</TotalTime>
  <Words>786</Words>
  <Application>Microsoft Office PowerPoint</Application>
  <PresentationFormat>Экран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ПАМЯТКА ДЛЯ РОДИТЕЛЕЙ ПО ПРОФИЛАКТИКЕ ДЕТСКОГО ДОРОЖНО – ТРАНСПОРТНОГО ТРАВМАТИЗМА</vt:lpstr>
      <vt:lpstr>Презентация PowerPoint</vt:lpstr>
      <vt:lpstr> «ОБУЧЕНИЕ ДЕТЕЙ НАБЛЮДАТЕЛЬНОСТИ НА УЛИЦЕ» </vt:lpstr>
      <vt:lpstr>«ПРАВИЛА ПОВЕДЕНИЯ НА ОСТАНОВКЕ МАРШРУТНОГО ТРАНСПОРТА»</vt:lpstr>
      <vt:lpstr> «ПРАВИЛА ПЕРЕВОЗКИ ДЕТЕЙ В АВТОМОБИЛЕ»</vt:lpstr>
      <vt:lpstr>«ПРИЧИНЫ ДЕТСКОГО ДОРОЖНО-ТРАНСПОРТНОГО ТРАВМАТИЗМА»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ДЛЯ РОДИТЕЛЕЙ ПО ПРОФИЛАКТИКЕ  ДОРОЖНО – ТРАНСПОРТНОГО ТРАВМАТИЗМА</dc:title>
  <dc:creator>RePack by SPecialiST</dc:creator>
  <cp:lastModifiedBy>RePack by SPecialiST</cp:lastModifiedBy>
  <cp:revision>3</cp:revision>
  <dcterms:created xsi:type="dcterms:W3CDTF">2016-10-19T13:30:47Z</dcterms:created>
  <dcterms:modified xsi:type="dcterms:W3CDTF">2016-10-19T13:53:58Z</dcterms:modified>
</cp:coreProperties>
</file>