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56" r:id="rId5"/>
    <p:sldId id="261" r:id="rId6"/>
    <p:sldId id="262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4" autoAdjust="0"/>
    <p:restoredTop sz="94660"/>
  </p:normalViewPr>
  <p:slideViewPr>
    <p:cSldViewPr>
      <p:cViewPr>
        <p:scale>
          <a:sx n="76" d="100"/>
          <a:sy n="76" d="100"/>
        </p:scale>
        <p:origin x="-120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FD960-5A85-4FAD-982C-86CCD642335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B05B4-211F-481A-A89B-453ABE1192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4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Рассмотри рисунки. Подумай, как древнему человеку удалось выжить в природе?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714876" y="1428736"/>
            <a:ext cx="3857652" cy="4896361"/>
            <a:chOff x="428596" y="1500174"/>
            <a:chExt cx="3857652" cy="4896361"/>
          </a:xfrm>
        </p:grpSpPr>
        <p:pic>
          <p:nvPicPr>
            <p:cNvPr id="4" name="Picture 6" descr="http://www.zgrad.net/images/umor/images/1070163584189913719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500174"/>
              <a:ext cx="3857652" cy="2236992"/>
            </a:xfrm>
            <a:prstGeom prst="rect">
              <a:avLst/>
            </a:prstGeom>
            <a:noFill/>
          </p:spPr>
        </p:pic>
        <p:pic>
          <p:nvPicPr>
            <p:cNvPr id="6" name="Picture 16" descr="http://movie-club.info/images/screen/large/screen-2077-1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3714752"/>
              <a:ext cx="3857652" cy="2681783"/>
            </a:xfrm>
            <a:prstGeom prst="rect">
              <a:avLst/>
            </a:prstGeom>
            <a:noFill/>
          </p:spPr>
        </p:pic>
      </p:grpSp>
      <p:grpSp>
        <p:nvGrpSpPr>
          <p:cNvPr id="9" name="Группа 8"/>
          <p:cNvGrpSpPr/>
          <p:nvPr/>
        </p:nvGrpSpPr>
        <p:grpSpPr>
          <a:xfrm>
            <a:off x="428596" y="1428736"/>
            <a:ext cx="4071967" cy="4873161"/>
            <a:chOff x="4643438" y="1500174"/>
            <a:chExt cx="4071967" cy="4873161"/>
          </a:xfrm>
        </p:grpSpPr>
        <p:pic>
          <p:nvPicPr>
            <p:cNvPr id="5" name="Picture 8" descr="http://smotra.ru/data/img/users_imgs/28842/sm_users_img-7423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3438" y="1500174"/>
              <a:ext cx="4071966" cy="2343393"/>
            </a:xfrm>
            <a:prstGeom prst="rect">
              <a:avLst/>
            </a:prstGeom>
            <a:noFill/>
          </p:spPr>
        </p:pic>
        <p:pic>
          <p:nvPicPr>
            <p:cNvPr id="7" name="Picture 20" descr="http://i.osvita.org.ua/news/db/33/33394_original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43439" y="3714752"/>
              <a:ext cx="4071966" cy="2658583"/>
            </a:xfrm>
            <a:prstGeom prst="rect">
              <a:avLst/>
            </a:prstGeom>
            <a:noFill/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57158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Сделай вывод о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влиянии природы на жизнь человека.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Узнай самое главное с помощью учебника на странице 66.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2" descr="Информатика : учебник для 3 класса : в 2 ч., Ч.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657" y="1500174"/>
            <a:ext cx="3699247" cy="4764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Какие знания получил человек от природы?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www.stihi.ru/pics/2012/04/24/16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917162" cy="2786082"/>
          </a:xfrm>
          <a:prstGeom prst="rect">
            <a:avLst/>
          </a:prstGeom>
          <a:noFill/>
        </p:spPr>
      </p:pic>
      <p:pic>
        <p:nvPicPr>
          <p:cNvPr id="5" name="Picture 4" descr="http://prettysupport.at.ua/_ph/19/2/4971701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857652" cy="2786082"/>
          </a:xfrm>
          <a:prstGeom prst="rect">
            <a:avLst/>
          </a:prstGeom>
          <a:noFill/>
        </p:spPr>
      </p:pic>
      <p:pic>
        <p:nvPicPr>
          <p:cNvPr id="6" name="Picture 22" descr="http://www.napocanews.ro/wp-content/uploads/2011/05/1305348704a1-150x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000504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знания получил человек от природы?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28596" y="1000108"/>
            <a:ext cx="8215370" cy="5491201"/>
            <a:chOff x="428596" y="1000108"/>
            <a:chExt cx="8215370" cy="5491201"/>
          </a:xfrm>
        </p:grpSpPr>
        <p:pic>
          <p:nvPicPr>
            <p:cNvPr id="5" name="Picture 24" descr="http://www.garms.ru/pics/hunt/hunt_1045d092146505a.jpg"/>
            <p:cNvPicPr>
              <a:picLocks noChangeAspect="1" noChangeArrowheads="1"/>
            </p:cNvPicPr>
            <p:nvPr/>
          </p:nvPicPr>
          <p:blipFill>
            <a:blip r:embed="rId2">
              <a:lum bright="20000" contrast="10000"/>
            </a:blip>
            <a:srcRect b="11666"/>
            <a:stretch>
              <a:fillRect/>
            </a:stretch>
          </p:blipFill>
          <p:spPr bwMode="auto">
            <a:xfrm>
              <a:off x="428596" y="1000108"/>
              <a:ext cx="2143140" cy="1571636"/>
            </a:xfrm>
            <a:prstGeom prst="rect">
              <a:avLst/>
            </a:prstGeom>
            <a:noFill/>
          </p:spPr>
        </p:pic>
        <p:pic>
          <p:nvPicPr>
            <p:cNvPr id="16386" name="Picture 2" descr="http://klukva.org/uploads/posts/2012-07/1341544021_lisa_v_snegu_1600x1200_439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571736" y="1000108"/>
              <a:ext cx="2092538" cy="1571636"/>
            </a:xfrm>
            <a:prstGeom prst="rect">
              <a:avLst/>
            </a:prstGeom>
            <a:noFill/>
          </p:spPr>
        </p:pic>
        <p:pic>
          <p:nvPicPr>
            <p:cNvPr id="16388" name="Picture 4" descr="http://club.foto.ru/gallery/images/photo/2002/06/21/24644.jpg"/>
            <p:cNvPicPr>
              <a:picLocks noChangeAspect="1" noChangeArrowheads="1"/>
            </p:cNvPicPr>
            <p:nvPr/>
          </p:nvPicPr>
          <p:blipFill>
            <a:blip r:embed="rId4" cstate="print"/>
            <a:srcRect l="14003" r="8980"/>
            <a:stretch>
              <a:fillRect/>
            </a:stretch>
          </p:blipFill>
          <p:spPr bwMode="auto">
            <a:xfrm>
              <a:off x="2071670" y="4572008"/>
              <a:ext cx="1857388" cy="1919301"/>
            </a:xfrm>
            <a:prstGeom prst="rect">
              <a:avLst/>
            </a:prstGeom>
            <a:noFill/>
          </p:spPr>
        </p:pic>
        <p:pic>
          <p:nvPicPr>
            <p:cNvPr id="16390" name="Picture 6" descr="http://dic.academic.ru/pictures/wiki/files/81/Quercus_ilex_rotundifoli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9058" y="4572008"/>
              <a:ext cx="1857388" cy="1857388"/>
            </a:xfrm>
            <a:prstGeom prst="rect">
              <a:avLst/>
            </a:prstGeom>
            <a:noFill/>
          </p:spPr>
        </p:pic>
        <p:pic>
          <p:nvPicPr>
            <p:cNvPr id="16392" name="Picture 8" descr="http://www.e-zahrady.cz/img/upload/herbar_2058893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86446" y="4572008"/>
              <a:ext cx="1817141" cy="1871655"/>
            </a:xfrm>
            <a:prstGeom prst="rect">
              <a:avLst/>
            </a:prstGeom>
            <a:noFill/>
          </p:spPr>
        </p:pic>
        <p:pic>
          <p:nvPicPr>
            <p:cNvPr id="16394" name="Picture 10" descr="http://s1.goodfon.ru/image/259250-1400x105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14876" y="1000108"/>
              <a:ext cx="2114456" cy="1585842"/>
            </a:xfrm>
            <a:prstGeom prst="rect">
              <a:avLst/>
            </a:prstGeom>
            <a:noFill/>
          </p:spPr>
        </p:pic>
        <p:pic>
          <p:nvPicPr>
            <p:cNvPr id="16398" name="Picture 14" descr="http://www.felicitarialese.ro/felicitari-online-rasaritul_unei_noi_ere...-446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786578" y="1000108"/>
              <a:ext cx="1857388" cy="1571636"/>
            </a:xfrm>
            <a:prstGeom prst="rect">
              <a:avLst/>
            </a:prstGeom>
            <a:noFill/>
          </p:spPr>
        </p:pic>
        <p:pic>
          <p:nvPicPr>
            <p:cNvPr id="16396" name="Picture 12" descr="http://www.deti.religiousbook.org.ua/img/vor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00760" y="2571744"/>
              <a:ext cx="1902600" cy="1428736"/>
            </a:xfrm>
            <a:prstGeom prst="rect">
              <a:avLst/>
            </a:prstGeom>
            <a:noFill/>
          </p:spPr>
        </p:pic>
        <p:pic>
          <p:nvPicPr>
            <p:cNvPr id="16402" name="Picture 18" descr="http://www.allaboutwildlife.com/wp-content/uploads/2011/02/TigerMoniSertel.jpg"/>
            <p:cNvPicPr>
              <a:picLocks noChangeAspect="1" noChangeArrowheads="1"/>
            </p:cNvPicPr>
            <p:nvPr/>
          </p:nvPicPr>
          <p:blipFill>
            <a:blip r:embed="rId10" cstate="print"/>
            <a:srcRect r="22417" b="14027"/>
            <a:stretch>
              <a:fillRect/>
            </a:stretch>
          </p:blipFill>
          <p:spPr bwMode="auto">
            <a:xfrm>
              <a:off x="1428728" y="2571744"/>
              <a:ext cx="2143140" cy="1645625"/>
            </a:xfrm>
            <a:prstGeom prst="rect">
              <a:avLst/>
            </a:prstGeom>
            <a:noFill/>
          </p:spPr>
        </p:pic>
        <p:pic>
          <p:nvPicPr>
            <p:cNvPr id="15" name="Picture 22" descr="http://www.napocanews.ro/wp-content/uploads/2011/05/1305348704a1-150x150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071934" y="2928934"/>
              <a:ext cx="1285884" cy="1285884"/>
            </a:xfrm>
            <a:prstGeom prst="rect">
              <a:avLst/>
            </a:prstGeom>
            <a:noFill/>
          </p:spPr>
        </p:pic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428564" y="285728"/>
            <a:ext cx="871543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Наблюдать – значит получать информацию.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28564" y="1214422"/>
            <a:ext cx="8715436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 урока: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«Получение информации»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404" name="Picture 20" descr="http://allpsych.ucoz.ru/_ph/4/28849945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14612" y="2857496"/>
            <a:ext cx="3786214" cy="2524143"/>
          </a:xfrm>
          <a:prstGeom prst="rect">
            <a:avLst/>
          </a:prstGeom>
          <a:noFill/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214282" y="285728"/>
            <a:ext cx="871543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Назови способ получения информации.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4678" y="5572140"/>
            <a:ext cx="2851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Назови цель урока.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1"/>
      <p:bldP spid="19" grpId="1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Прочитай о наблюдении в учебнике на странице 58.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8" name="Picture 2" descr="Информатика : учебник для 3 класса : в 2 ч., Ч.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14488"/>
            <a:ext cx="3532854" cy="455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Рассмотри таблицу.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Назови способы и результаты  наблюдений.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500174"/>
          <a:ext cx="8072494" cy="475197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36247"/>
                <a:gridCol w="4036247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7441C"/>
                          </a:solidFill>
                        </a:rPr>
                        <a:t>Способ наблюдения</a:t>
                      </a:r>
                      <a:endParaRPr lang="ru-RU" sz="3200" dirty="0">
                        <a:solidFill>
                          <a:srgbClr val="3744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7441C"/>
                          </a:solidFill>
                        </a:rPr>
                        <a:t>Результат</a:t>
                      </a:r>
                      <a:endParaRPr lang="ru-RU" sz="3200" dirty="0">
                        <a:solidFill>
                          <a:srgbClr val="37441C"/>
                        </a:solidFill>
                      </a:endParaRPr>
                    </a:p>
                  </a:txBody>
                  <a:tcPr/>
                </a:tc>
              </a:tr>
              <a:tr h="20545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545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41" name="Picture 9" descr="http://novostey.com/i2/e61f6c5a361a800011caab84b6537dff.ne61f6c5a361a800011caab84b6537dff.jpg"/>
          <p:cNvPicPr>
            <a:picLocks noChangeAspect="1" noChangeArrowheads="1"/>
          </p:cNvPicPr>
          <p:nvPr/>
        </p:nvPicPr>
        <p:blipFill>
          <a:blip r:embed="rId2"/>
          <a:srcRect b="12109"/>
          <a:stretch>
            <a:fillRect/>
          </a:stretch>
        </p:blipFill>
        <p:spPr bwMode="auto">
          <a:xfrm>
            <a:off x="1571604" y="4286256"/>
            <a:ext cx="2762248" cy="1942219"/>
          </a:xfrm>
          <a:prstGeom prst="rect">
            <a:avLst/>
          </a:prstGeom>
          <a:noFill/>
        </p:spPr>
      </p:pic>
      <p:pic>
        <p:nvPicPr>
          <p:cNvPr id="18443" name="Picture 11" descr="http://www.pravmir.ru/wp-content/uploads/2013/01/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571604" y="2214554"/>
            <a:ext cx="2786082" cy="1943783"/>
          </a:xfrm>
          <a:prstGeom prst="rect">
            <a:avLst/>
          </a:prstGeom>
          <a:noFill/>
        </p:spPr>
      </p:pic>
      <p:pic>
        <p:nvPicPr>
          <p:cNvPr id="18445" name="Picture 13" descr="http://www.muravlenko.com/uploads/posts/2008-09/1221470050_polnolunie.jpg"/>
          <p:cNvPicPr>
            <a:picLocks noChangeAspect="1" noChangeArrowheads="1"/>
          </p:cNvPicPr>
          <p:nvPr/>
        </p:nvPicPr>
        <p:blipFill>
          <a:blip r:embed="rId4"/>
          <a:srcRect l="7500" t="6773" r="9999" b="15349"/>
          <a:stretch>
            <a:fillRect/>
          </a:stretch>
        </p:blipFill>
        <p:spPr bwMode="auto">
          <a:xfrm>
            <a:off x="5500694" y="2214554"/>
            <a:ext cx="2562469" cy="1928826"/>
          </a:xfrm>
          <a:prstGeom prst="rect">
            <a:avLst/>
          </a:prstGeom>
          <a:noFill/>
        </p:spPr>
      </p:pic>
      <p:pic>
        <p:nvPicPr>
          <p:cNvPr id="18447" name="Picture 15" descr="http://evolutionaryroutes.files.wordpress.com/2011/08/kristian-peters-fabelfroh-plagiomnium_affine_laminazellen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286256"/>
            <a:ext cx="2571768" cy="187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Рассмотри таблицу.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Назови способы и результаты  наблюдений.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500174"/>
          <a:ext cx="8072494" cy="475197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36247"/>
                <a:gridCol w="4036247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7441C"/>
                          </a:solidFill>
                        </a:rPr>
                        <a:t>Способ наблюдения</a:t>
                      </a:r>
                      <a:endParaRPr lang="ru-RU" sz="3200" dirty="0">
                        <a:solidFill>
                          <a:srgbClr val="3744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7441C"/>
                          </a:solidFill>
                        </a:rPr>
                        <a:t>Результат</a:t>
                      </a:r>
                      <a:endParaRPr lang="ru-RU" sz="3200" dirty="0">
                        <a:solidFill>
                          <a:srgbClr val="37441C"/>
                        </a:solidFill>
                      </a:endParaRPr>
                    </a:p>
                  </a:txBody>
                  <a:tcPr/>
                </a:tc>
              </a:tr>
              <a:tr h="20545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545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 descr="http://fs108.taba.ru/dev82/0/015/989/0015989824.f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2786082" cy="1928826"/>
          </a:xfrm>
          <a:prstGeom prst="rect">
            <a:avLst/>
          </a:prstGeom>
          <a:noFill/>
        </p:spPr>
      </p:pic>
      <p:pic>
        <p:nvPicPr>
          <p:cNvPr id="19460" name="Picture 4" descr="http://gamelika.com/imaginator/1/4e5f926b43e02_photo_5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214554"/>
            <a:ext cx="2857520" cy="1928826"/>
          </a:xfrm>
          <a:prstGeom prst="rect">
            <a:avLst/>
          </a:prstGeom>
          <a:noFill/>
        </p:spPr>
      </p:pic>
      <p:pic>
        <p:nvPicPr>
          <p:cNvPr id="19466" name="Picture 10" descr="http://www.pulsinfo.com.ua/upload/normal/prodayu_uzi_apparaty_proizvodstva_yaponiya_i_italiya_10371.jpeg"/>
          <p:cNvPicPr>
            <a:picLocks noChangeAspect="1" noChangeArrowheads="1"/>
          </p:cNvPicPr>
          <p:nvPr/>
        </p:nvPicPr>
        <p:blipFill>
          <a:blip r:embed="rId4"/>
          <a:srcRect b="17933"/>
          <a:stretch>
            <a:fillRect/>
          </a:stretch>
        </p:blipFill>
        <p:spPr bwMode="auto">
          <a:xfrm>
            <a:off x="1142976" y="4214818"/>
            <a:ext cx="2857520" cy="2000264"/>
          </a:xfrm>
          <a:prstGeom prst="rect">
            <a:avLst/>
          </a:prstGeom>
          <a:noFill/>
        </p:spPr>
      </p:pic>
      <p:pic>
        <p:nvPicPr>
          <p:cNvPr id="19468" name="Picture 12" descr="http://www.tomography.ru/cases/16_1a.jpg"/>
          <p:cNvPicPr>
            <a:picLocks noChangeAspect="1" noChangeArrowheads="1"/>
          </p:cNvPicPr>
          <p:nvPr/>
        </p:nvPicPr>
        <p:blipFill>
          <a:blip r:embed="rId5"/>
          <a:srcRect l="6000" r="3999" b="16201"/>
          <a:stretch>
            <a:fillRect/>
          </a:stretch>
        </p:blipFill>
        <p:spPr bwMode="auto">
          <a:xfrm>
            <a:off x="5500694" y="4214818"/>
            <a:ext cx="278608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Рассмотри таблицу.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Назови способ и результаты  измерений.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500174"/>
          <a:ext cx="8072494" cy="475197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36247"/>
                <a:gridCol w="4036247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7441C"/>
                          </a:solidFill>
                        </a:rPr>
                        <a:t>Способ измерения</a:t>
                      </a:r>
                      <a:endParaRPr lang="ru-RU" sz="3200" dirty="0">
                        <a:solidFill>
                          <a:srgbClr val="3744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7441C"/>
                          </a:solidFill>
                        </a:rPr>
                        <a:t>Результат</a:t>
                      </a:r>
                      <a:endParaRPr lang="ru-RU" sz="3200" dirty="0">
                        <a:solidFill>
                          <a:srgbClr val="37441C"/>
                        </a:solidFill>
                      </a:endParaRPr>
                    </a:p>
                  </a:txBody>
                  <a:tcPr/>
                </a:tc>
              </a:tr>
              <a:tr h="20545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545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214414" y="2214554"/>
            <a:ext cx="6786610" cy="3982366"/>
            <a:chOff x="1214414" y="2214554"/>
            <a:chExt cx="6786610" cy="3982366"/>
          </a:xfrm>
        </p:grpSpPr>
        <p:pic>
          <p:nvPicPr>
            <p:cNvPr id="8" name="Picture 6" descr="http://www.shans-online.com/images/blogs/2206/511b99314b885.jpg"/>
            <p:cNvPicPr>
              <a:picLocks noChangeAspect="1" noChangeArrowheads="1"/>
            </p:cNvPicPr>
            <p:nvPr/>
          </p:nvPicPr>
          <p:blipFill>
            <a:blip r:embed="rId2"/>
            <a:srcRect t="8824" b="7352"/>
            <a:stretch>
              <a:fillRect/>
            </a:stretch>
          </p:blipFill>
          <p:spPr bwMode="auto">
            <a:xfrm>
              <a:off x="1214414" y="2214554"/>
              <a:ext cx="2857520" cy="1951477"/>
            </a:xfrm>
            <a:prstGeom prst="rect">
              <a:avLst/>
            </a:prstGeom>
            <a:noFill/>
          </p:spPr>
        </p:pic>
        <p:pic>
          <p:nvPicPr>
            <p:cNvPr id="9" name="Picture 8" descr="http://source.saloninfo.com.ua/news_image/20120713110106_zd.jpg"/>
            <p:cNvPicPr>
              <a:picLocks noChangeAspect="1" noChangeArrowheads="1"/>
            </p:cNvPicPr>
            <p:nvPr/>
          </p:nvPicPr>
          <p:blipFill>
            <a:blip r:embed="rId3"/>
            <a:srcRect l="13606" r="4761"/>
            <a:stretch>
              <a:fillRect/>
            </a:stretch>
          </p:blipFill>
          <p:spPr bwMode="auto">
            <a:xfrm>
              <a:off x="5429256" y="2214554"/>
              <a:ext cx="2571768" cy="1928811"/>
            </a:xfrm>
            <a:prstGeom prst="rect">
              <a:avLst/>
            </a:prstGeom>
            <a:noFill/>
          </p:spPr>
        </p:pic>
        <p:pic>
          <p:nvPicPr>
            <p:cNvPr id="21506" name="Picture 2" descr="http://domopta.ru/images/cms/data/lineyka_1.jpg"/>
            <p:cNvPicPr>
              <a:picLocks noChangeAspect="1" noChangeArrowheads="1"/>
            </p:cNvPicPr>
            <p:nvPr/>
          </p:nvPicPr>
          <p:blipFill>
            <a:blip r:embed="rId4"/>
            <a:srcRect l="5803" t="13926" r="8607" b="24403"/>
            <a:stretch>
              <a:fillRect/>
            </a:stretch>
          </p:blipFill>
          <p:spPr bwMode="auto">
            <a:xfrm>
              <a:off x="1214414" y="4357694"/>
              <a:ext cx="2928958" cy="1839226"/>
            </a:xfrm>
            <a:prstGeom prst="rect">
              <a:avLst/>
            </a:prstGeom>
            <a:noFill/>
          </p:spPr>
        </p:pic>
        <p:pic>
          <p:nvPicPr>
            <p:cNvPr id="21510" name="Picture 6" descr="http://nubuck.com.ua/image/data/step_size.jpg"/>
            <p:cNvPicPr>
              <a:picLocks noChangeAspect="1" noChangeArrowheads="1"/>
            </p:cNvPicPr>
            <p:nvPr/>
          </p:nvPicPr>
          <p:blipFill>
            <a:blip r:embed="rId5"/>
            <a:srcRect l="53474" t="35199" b="13357"/>
            <a:stretch>
              <a:fillRect/>
            </a:stretch>
          </p:blipFill>
          <p:spPr bwMode="auto">
            <a:xfrm>
              <a:off x="5357818" y="4286256"/>
              <a:ext cx="2643206" cy="1857388"/>
            </a:xfrm>
            <a:prstGeom prst="rect">
              <a:avLst/>
            </a:prstGeom>
            <a:noFill/>
          </p:spPr>
        </p:pic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285720" y="35716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Прочитай в учебнике об измерении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странице 63.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 descr="Информатика : учебник для 3 класса : в 2 ч., Ч.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785926"/>
            <a:ext cx="3532854" cy="455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Назови другие способы получения информации.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5859" r="390" b="36523"/>
          <a:stretch>
            <a:fillRect/>
          </a:stretch>
        </p:blipFill>
        <p:spPr bwMode="auto">
          <a:xfrm>
            <a:off x="571472" y="1500174"/>
            <a:ext cx="4714941" cy="261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 descr="http://conf.cpic.ru/upload/eva2004/products/106/14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14818"/>
            <a:ext cx="1667467" cy="2071702"/>
          </a:xfrm>
          <a:prstGeom prst="rect">
            <a:avLst/>
          </a:prstGeom>
          <a:noFill/>
        </p:spPr>
      </p:pic>
      <p:pic>
        <p:nvPicPr>
          <p:cNvPr id="22534" name="Picture 6" descr="http://qiq.ru/media/npict/0906/original/spravochnik_lekarstvennyx_sredstv_2009_rus__reg_321016.jpeg"/>
          <p:cNvPicPr>
            <a:picLocks noChangeAspect="1" noChangeArrowheads="1"/>
          </p:cNvPicPr>
          <p:nvPr/>
        </p:nvPicPr>
        <p:blipFill>
          <a:blip r:embed="rId4"/>
          <a:srcRect t="20619" b="9794"/>
          <a:stretch>
            <a:fillRect/>
          </a:stretch>
        </p:blipFill>
        <p:spPr bwMode="auto">
          <a:xfrm>
            <a:off x="5572132" y="1500174"/>
            <a:ext cx="2951447" cy="2643206"/>
          </a:xfrm>
          <a:prstGeom prst="rect">
            <a:avLst/>
          </a:prstGeom>
          <a:noFill/>
        </p:spPr>
      </p:pic>
      <p:pic>
        <p:nvPicPr>
          <p:cNvPr id="22536" name="Picture 8" descr="http://www.student44.ru/wp-content/uploads/ob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86256"/>
            <a:ext cx="2928958" cy="2131631"/>
          </a:xfrm>
          <a:prstGeom prst="rect">
            <a:avLst/>
          </a:prstGeom>
          <a:noFill/>
        </p:spPr>
      </p:pic>
      <p:pic>
        <p:nvPicPr>
          <p:cNvPr id="8" name="Picture 15" descr="http://wunderkind-blog.ru/wp-content/uploads/2011/11/Rasgov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286256"/>
            <a:ext cx="278608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Сделай вывод о получении информации человеком.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im2-tub-ru.yandex.net/i?id=241845132-0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14554"/>
            <a:ext cx="4786346" cy="358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118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Рассмотри рисунки. Подумай, как древнему человеку удалось выжить в природе?</vt:lpstr>
      <vt:lpstr>Какие знания получил человек от природы?</vt:lpstr>
      <vt:lpstr>Какие знания получил человек от природы?</vt:lpstr>
      <vt:lpstr>Прочитай о наблюдении в учебнике на странице 58.</vt:lpstr>
      <vt:lpstr>Рассмотри таблицу.  Назови способы и результаты  наблюдений.</vt:lpstr>
      <vt:lpstr>Рассмотри таблицу.  Назови способы и результаты  наблюдений.</vt:lpstr>
      <vt:lpstr>Рассмотри таблицу.  Назови способ и результаты  измерений.</vt:lpstr>
      <vt:lpstr>Назови другие способы получения информации.</vt:lpstr>
      <vt:lpstr>Сделай вывод о получении информации человеком.</vt:lpstr>
      <vt:lpstr>Узнай самое главное с помощью учебника на странице 66.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Настена</dc:creator>
  <cp:lastModifiedBy>Озорнина</cp:lastModifiedBy>
  <cp:revision>43</cp:revision>
  <dcterms:modified xsi:type="dcterms:W3CDTF">2020-11-10T04:47:26Z</dcterms:modified>
</cp:coreProperties>
</file>