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C2E6-67E4-468C-BCA2-815ECA6520B7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9484-2320-4F47-8DA1-7DD199D729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1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9484-2320-4F47-8DA1-7DD199D7299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2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1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46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5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55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5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8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00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5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81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57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3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2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0F46-8C6A-4D5C-98C0-FC6F66DEA779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152A26-4624-4BBA-9867-66BF17ABC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6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/>
              <a:t>Тема урока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b="1" dirty="0"/>
              <a:t>Умножение дробей.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Тест</a:t>
            </a:r>
            <a:endParaRPr lang="ru-RU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2870" y="1930400"/>
            <a:ext cx="9233353" cy="39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Повторение</a:t>
            </a:r>
            <a:r>
              <a:rPr lang="ru-RU" dirty="0" smtClean="0"/>
              <a:t> </a:t>
            </a:r>
            <a:r>
              <a:rPr lang="ru-RU" dirty="0"/>
              <a:t>ранее изученного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065" y="1506642"/>
            <a:ext cx="9437878" cy="1346286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238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65" y="3121318"/>
            <a:ext cx="1408415" cy="8450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480" y="3137477"/>
            <a:ext cx="1385169" cy="7861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1649" y="3080526"/>
            <a:ext cx="1887001" cy="84312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7004" y="3121318"/>
            <a:ext cx="1630018" cy="72830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7022" y="3121318"/>
            <a:ext cx="1211389" cy="73736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65" y="4081230"/>
            <a:ext cx="1881680" cy="8980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9745" y="4230678"/>
            <a:ext cx="1229887" cy="7486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9632" y="4230678"/>
            <a:ext cx="2433573" cy="73007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08064" y="4230678"/>
            <a:ext cx="1290635" cy="75287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53558" y="4280705"/>
            <a:ext cx="375010" cy="63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7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2)Найдите значение выражения, предварительно сократив дроби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00188"/>
            <a:ext cx="16626423" cy="1430692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4711"/>
            <a:ext cx="22474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84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 б)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30880"/>
            <a:ext cx="11107511" cy="139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Изучение нового материала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099" y="1730400"/>
            <a:ext cx="1323920" cy="82992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74849" y="2060448"/>
            <a:ext cx="564536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найти произведение обыкновенных дробей?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7334" y="2690369"/>
            <a:ext cx="846666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Найдем произведение дробей, предварительно преобразовав их в десятичные. Результат запишем в виде обыкновенной дроби: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106" y="3505477"/>
            <a:ext cx="2028582" cy="11306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8688" y="3688788"/>
            <a:ext cx="1824443" cy="893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8205" y="3553083"/>
            <a:ext cx="1438656" cy="11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2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5880" y="0"/>
            <a:ext cx="10515600" cy="1325563"/>
          </a:xfrm>
        </p:spPr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Итак, мы получили :</a:t>
            </a:r>
          </a:p>
          <a:p>
            <a:r>
              <a:rPr lang="ru-RU" dirty="0"/>
              <a:t>Нетрудно увидеть, </a:t>
            </a:r>
            <a:r>
              <a:rPr lang="ru-RU" dirty="0" smtClean="0"/>
              <a:t>что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448" y="1885636"/>
            <a:ext cx="1255776" cy="11860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723" y="3071647"/>
            <a:ext cx="2023194" cy="118601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87680" y="3982705"/>
            <a:ext cx="8119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Отсюда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вытекает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правило: чтобы умножить дробь на дробь, достаточно умножить числитель на числитель, а знаменатель- на знаменатель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80" y="4768715"/>
            <a:ext cx="1695400" cy="8477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34320" y="4768714"/>
            <a:ext cx="6697488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Произведением двух дробей является дробь, числитель которой равен произведению числителей, а знаменатель – произведению знаменателей данных дробей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.(Учебник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параграф 11, стр65)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Примеры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54" y="2673522"/>
            <a:ext cx="10104896" cy="910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54" y="3584447"/>
            <a:ext cx="1093106" cy="9013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760" y="3606709"/>
            <a:ext cx="1645920" cy="87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39831" y="2121408"/>
            <a:ext cx="12827031" cy="224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умножение дроби на натуральное число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577" y="2718817"/>
            <a:ext cx="5420013" cy="1706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86" y="4677958"/>
            <a:ext cx="3578147" cy="153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умножение дробей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1439352"/>
            <a:ext cx="1614231" cy="1925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871" y="1439352"/>
            <a:ext cx="1097811" cy="18207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377" y="1539906"/>
            <a:ext cx="1356842" cy="15907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6219" y="1585258"/>
            <a:ext cx="658368" cy="15000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334" y="3410454"/>
            <a:ext cx="7387884" cy="14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117</Words>
  <Application>Microsoft Office PowerPoint</Application>
  <PresentationFormat>Широкоэкранный</PresentationFormat>
  <Paragraphs>19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Тема урока:  Умножение дробей. </vt:lpstr>
      <vt:lpstr>Повторение ранее изученного</vt:lpstr>
      <vt:lpstr>2)Найдите значение выражения, предварительно сократив дроби: </vt:lpstr>
      <vt:lpstr>Изучение нового материала</vt:lpstr>
      <vt:lpstr>Изучение нового материала</vt:lpstr>
      <vt:lpstr>Презентация PowerPoint</vt:lpstr>
      <vt:lpstr>Презентация PowerPoint</vt:lpstr>
      <vt:lpstr>Выполнить умножение дроби на натуральное число</vt:lpstr>
      <vt:lpstr>Выполнить умножение дробей</vt:lpstr>
      <vt:lpstr>Тест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Умножение дробей.</dc:title>
  <dc:creator>Евгения</dc:creator>
  <cp:lastModifiedBy>Евгения</cp:lastModifiedBy>
  <cp:revision>14</cp:revision>
  <dcterms:created xsi:type="dcterms:W3CDTF">2020-11-06T15:35:27Z</dcterms:created>
  <dcterms:modified xsi:type="dcterms:W3CDTF">2020-11-08T15:56:00Z</dcterms:modified>
</cp:coreProperties>
</file>