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76" r:id="rId2"/>
    <p:sldId id="256" r:id="rId3"/>
    <p:sldId id="257" r:id="rId4"/>
    <p:sldId id="277" r:id="rId5"/>
    <p:sldId id="278" r:id="rId6"/>
    <p:sldId id="280" r:id="rId7"/>
    <p:sldId id="260" r:id="rId8"/>
    <p:sldId id="266" r:id="rId9"/>
    <p:sldId id="270" r:id="rId10"/>
    <p:sldId id="282" r:id="rId11"/>
    <p:sldId id="286" r:id="rId12"/>
    <p:sldId id="285" r:id="rId13"/>
    <p:sldId id="284" r:id="rId14"/>
    <p:sldId id="28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6" autoAdjust="0"/>
    <p:restoredTop sz="92473" autoAdjust="0"/>
  </p:normalViewPr>
  <p:slideViewPr>
    <p:cSldViewPr>
      <p:cViewPr varScale="1">
        <p:scale>
          <a:sx n="36" d="100"/>
          <a:sy n="36" d="100"/>
        </p:scale>
        <p:origin x="60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DC258-F846-4E61-B4E5-D4A3350256FE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FBB54-E647-4501-BFAD-146697BFD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76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 гжельской росписи есть секрет. Какой краской рисовали художники? Синей и голубой? Нет. Рисунок сначала</a:t>
            </a:r>
            <a:r>
              <a:rPr lang="ru-RU" baseline="0" dirty="0"/>
              <a:t> наносился кобальтовой краской черного цвета. При обжиге в печи под действием высокой температуры, она превращалась в ярко-синий цвет.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2DFF57-7ACF-47C8-990B-CBB68CA77BBE}" type="datetimeFigureOut">
              <a:rPr lang="ru-RU" smtClean="0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C6BB1-DCAC-46AD-ACCF-C91D19823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A0A34-9424-4D68-8FA2-4DBEF38AD2A4}" type="datetimeFigureOut">
              <a:rPr lang="ru-RU" smtClean="0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52C3D-D00B-422E-973B-DFB75FC1A8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F6E38-2CC1-4468-B7B5-98CEA5FA1BDB}" type="datetimeFigureOut">
              <a:rPr lang="ru-RU" smtClean="0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75829-C5D9-4FDE-9755-08406D0219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626610-E0D1-4ACC-B072-541CB918B85C}" type="datetimeFigureOut">
              <a:rPr lang="ru-RU" smtClean="0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692D9-7C95-4EC8-8271-78E7733EB0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5C395-B57E-4ACE-8436-97E7D02011FA}" type="datetimeFigureOut">
              <a:rPr lang="ru-RU" smtClean="0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BD95F-FABE-499F-AD0C-EF366D93FE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2A5F99-A2E8-47D4-8E13-65562B300242}" type="datetimeFigureOut">
              <a:rPr lang="ru-RU" smtClean="0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DBCC3-4E0B-4027-A166-016D77A50A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0891A-1E61-4917-89C4-8DA18E4D5568}" type="datetimeFigureOut">
              <a:rPr lang="ru-RU" smtClean="0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99A2A-B18A-4816-B8B5-C7D9E15AA4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B4860-A002-42BE-9BBC-D6A20641DE52}" type="datetimeFigureOut">
              <a:rPr lang="ru-RU" smtClean="0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C752B-310D-4ED8-97AD-A6C9123046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DBDD5-9080-4EE8-AEF9-6B6DBF2B8586}" type="datetimeFigureOut">
              <a:rPr lang="ru-RU" smtClean="0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A2521-79C6-430E-ACAF-86D23F88FA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5CB91-D96F-4E2F-B0C6-FC2A7620CF3A}" type="datetimeFigureOut">
              <a:rPr lang="ru-RU" smtClean="0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C6218-9D48-4ECF-B88C-C4A5A4C0F2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6809F-DE31-4934-A7BA-0E586F31B2CA}" type="datetimeFigureOut">
              <a:rPr lang="ru-RU" smtClean="0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6A1E3-48D8-45ED-811B-D0D1D23A14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902411-5FCF-491C-AAA4-22C780A74C30}" type="datetimeFigureOut">
              <a:rPr lang="ru-RU" smtClean="0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987A9D-3FB4-405D-A637-C2AE0390D4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05678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  <a:t>Поет зима — аукает,</a:t>
            </a:r>
            <a:br>
              <a:rPr lang="ru-RU" sz="4400" b="1" dirty="0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</a:br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  <a:t>Мохнатый лес баюкает</a:t>
            </a:r>
            <a:br>
              <a:rPr lang="ru-RU" sz="4400" b="1" dirty="0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</a:br>
            <a:r>
              <a:rPr lang="ru-RU" sz="4400" b="1" dirty="0" err="1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  <a:t>Стозвоном</a:t>
            </a:r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  <a:t> сосняка.</a:t>
            </a:r>
            <a:br>
              <a:rPr lang="ru-RU" sz="4400" b="1" dirty="0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</a:br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  <a:t>Кругом с тоской глубокою</a:t>
            </a:r>
            <a:br>
              <a:rPr lang="ru-RU" sz="4400" b="1" dirty="0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</a:br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  <a:t>Плывут в страну далекую</a:t>
            </a:r>
            <a:br>
              <a:rPr lang="ru-RU" sz="4400" b="1" dirty="0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</a:br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  <a:t>Седые облака.</a:t>
            </a:r>
          </a:p>
          <a:p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  <a:t>А по двору метелица</a:t>
            </a:r>
            <a:br>
              <a:rPr lang="ru-RU" sz="4400" b="1" dirty="0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</a:br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  <a:t>Ковром шелковым стелется…</a:t>
            </a:r>
          </a:p>
          <a:p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</a:rPr>
              <a:t>                                    С. Есенин</a:t>
            </a:r>
          </a:p>
          <a:p>
            <a:endParaRPr lang="ru-RU" sz="4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can00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00113" y="1125538"/>
            <a:ext cx="3109912" cy="5472112"/>
          </a:xfrm>
          <a:prstGeom prst="rect">
            <a:avLst/>
          </a:prstGeom>
        </p:spPr>
      </p:pic>
      <p:pic>
        <p:nvPicPr>
          <p:cNvPr id="4" name="Picture 5" descr="Scan0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052513"/>
            <a:ext cx="374491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Monotype Corsiva" pitchFamily="66" charset="0"/>
              </a:rPr>
              <a:t>Бордюры</a:t>
            </a: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32656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endParaRPr lang="ru-RU" sz="4400" b="1" u="sng" dirty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</a:rPr>
              <a:t>Родина Гжели</a:t>
            </a:r>
            <a:endParaRPr lang="ru-RU" sz="4400" b="1" i="1" u="sng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Picture 2" descr="https://www.el-delta.ru/upload/iblock/9a3/shtof_Nikolay_2_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252679" cy="4824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219798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4400" b="1" i="1" dirty="0">
                <a:solidFill>
                  <a:srgbClr val="0070C0"/>
                </a:solidFill>
                <a:latin typeface="Monotype Corsiva" pitchFamily="66" charset="0"/>
              </a:rPr>
              <a:t> Московская область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968" y="620688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</a:rPr>
              <a:t>Гжельские изделия  изготавливаются:</a:t>
            </a:r>
          </a:p>
          <a:p>
            <a:pPr algn="ctr">
              <a:buNone/>
            </a:pPr>
            <a:endParaRPr lang="ru-RU" sz="4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lol54.ru/uploads/posts/2011-09/thumbs/1315315291_01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556792"/>
            <a:ext cx="41044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68275" y="2708360"/>
            <a:ext cx="23294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</a:rPr>
              <a:t>  из глины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260648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</a:rPr>
              <a:t>Роспись гжельской посуды выполняется</a:t>
            </a:r>
          </a:p>
        </p:txBody>
      </p:sp>
      <p:pic>
        <p:nvPicPr>
          <p:cNvPr id="4" name="Picture 4" descr="http://posuda63.ru/wp-content/uploads/2014/04/dekorativnaya-doska-doska-dlya-rezki-syra-gzhel_0_1396683327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013938" cy="535191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2204864"/>
            <a:ext cx="357501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</a:rPr>
              <a:t>Кобальтовой </a:t>
            </a:r>
          </a:p>
          <a:p>
            <a:pPr marL="971550" lvl="1" indent="-514350"/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</a:rPr>
              <a:t>    краской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7" y="620688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  <a:latin typeface="Monotype Corsiva" pitchFamily="66" charset="0"/>
              </a:rPr>
              <a:t>Задание</a:t>
            </a:r>
          </a:p>
          <a:p>
            <a:pPr algn="ctr"/>
            <a:endParaRPr lang="ru-RU" sz="4800" b="1" dirty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4800" b="1" dirty="0">
                <a:solidFill>
                  <a:srgbClr val="0070C0"/>
                </a:solidFill>
                <a:latin typeface="Monotype Corsiva" pitchFamily="66" charset="0"/>
              </a:rPr>
              <a:t>Нарисуйте силуэт чайника и украсьте его по мотивам гжельской росписи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71451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  <a:t>В мастерской художника ГЖЕЛИ</a:t>
            </a:r>
            <a:br>
              <a:rPr lang="ru-RU" b="1" dirty="0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</a:br>
            <a:r>
              <a:rPr lang="ru-RU" b="1" dirty="0">
                <a:solidFill>
                  <a:srgbClr val="0070C0"/>
                </a:solidFill>
                <a:latin typeface="Monotype Corsiva" pitchFamily="66" charset="0"/>
                <a:cs typeface="Mongolian Baiti" pitchFamily="66" charset="0"/>
              </a:rPr>
              <a:t>2 класс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flipH="1">
            <a:off x="5508104" y="4653136"/>
            <a:ext cx="1341862" cy="504056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dirty="0"/>
          </a:p>
        </p:txBody>
      </p:sp>
      <p:pic>
        <p:nvPicPr>
          <p:cNvPr id="29700" name="Picture 4" descr="https://www.stihi.ru/pics/2019/07/09/8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240" y="1916832"/>
            <a:ext cx="6449246" cy="4275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29693" y="5626894"/>
            <a:ext cx="191430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Галеева Л.И.</a:t>
            </a:r>
          </a:p>
          <a:p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г.Казань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008313" cy="5768997"/>
          </a:xfrm>
        </p:spPr>
        <p:txBody>
          <a:bodyPr/>
          <a:lstStyle/>
          <a:p>
            <a:r>
              <a:rPr lang="ru-RU" i="1" dirty="0"/>
              <a:t> </a:t>
            </a:r>
            <a:endParaRPr lang="ru-RU" dirty="0"/>
          </a:p>
          <a:p>
            <a:r>
              <a:rPr lang="ru-RU" sz="2400" i="1" dirty="0"/>
              <a:t> </a:t>
            </a:r>
            <a:endParaRPr lang="ru-RU" sz="6000" i="1" dirty="0">
              <a:solidFill>
                <a:srgbClr val="0070C0"/>
              </a:solidFill>
            </a:endParaRPr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580112" y="3140968"/>
            <a:ext cx="3106688" cy="29851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8676" name="AutoShape 4" descr="https://cdn2.static1-sima-land.com/items/511477/3/700-n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https://cdn2.static1-sima-land.com/items/511477/3/700-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16832"/>
            <a:ext cx="4608512" cy="4608512"/>
          </a:xfrm>
          <a:prstGeom prst="rect">
            <a:avLst/>
          </a:prstGeom>
          <a:noFill/>
        </p:spPr>
      </p:pic>
      <p:pic>
        <p:nvPicPr>
          <p:cNvPr id="16386" name="Picture 2" descr="https://www.rusvelikaia.ru/upload/resize_cache/iblock/e11/1000_1000_2/e11f95ccb8936351baeac9e0597aa0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5364088" cy="5364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0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</a:rPr>
              <a:t>Гжель – народный промысел в виде изделий из фарфора с росписью</a:t>
            </a: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cdn1.ozone.ru/multimedia/1023451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644008" cy="4738784"/>
          </a:xfrm>
          <a:prstGeom prst="rect">
            <a:avLst/>
          </a:prstGeom>
          <a:noFill/>
        </p:spPr>
      </p:pic>
      <p:pic>
        <p:nvPicPr>
          <p:cNvPr id="44036" name="Picture 4" descr="https://my-bookshop.ru/image/1023451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4046244" cy="42930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papakarlo23.ru/wp-content/uploads/6979d267-776d-11e7-8c05-f0def1b94b57_52434e60-7da8-11e7-8c05-f0def1b94b5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4499992"/>
          </a:xfrm>
          <a:prstGeom prst="rect">
            <a:avLst/>
          </a:prstGeom>
          <a:noFill/>
        </p:spPr>
      </p:pic>
      <p:pic>
        <p:nvPicPr>
          <p:cNvPr id="13314" name="Picture 2" descr="https://i.pinimg.com/736x/49/d8/81/49d881b144f648df3f944684af41e008--russian-fo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343" y="3356992"/>
            <a:ext cx="5258656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cdn2.static1-sima-land.com/items/3326177/0/700-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72816"/>
            <a:ext cx="4860032" cy="4860032"/>
          </a:xfrm>
          <a:prstGeom prst="rect">
            <a:avLst/>
          </a:prstGeom>
          <a:noFill/>
        </p:spPr>
      </p:pic>
      <p:pic>
        <p:nvPicPr>
          <p:cNvPr id="47108" name="Picture 4" descr="https://images.ru.prom.st/666152820_w640_h640_statuetka-shkatulka-matreshka-gzh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040620" cy="50131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пись вазы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32656"/>
            <a:ext cx="4009561" cy="515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12776"/>
            <a:ext cx="3779912" cy="50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900igr.net/datai/izo/Gzhelskaja-rospis/0009-022-Elementy-rospi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44801"/>
            <a:ext cx="8208912" cy="59131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46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Monotype Corsiva" pitchFamily="66" charset="0"/>
              </a:rPr>
              <a:t>Самый излюбленный узор - гжельская роза</a:t>
            </a: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3.infourok.ru/uploads/ex/0001/00014c08-e6f36f95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1129</TotalTime>
  <Words>149</Words>
  <Application>Microsoft Office PowerPoint</Application>
  <PresentationFormat>Экран (4:3)</PresentationFormat>
  <Paragraphs>27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Monotype Corsiva</vt:lpstr>
      <vt:lpstr>Тема Office</vt:lpstr>
      <vt:lpstr>Презентация PowerPoint</vt:lpstr>
      <vt:lpstr>В мастерской художника ГЖЕЛИ 2 класс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Бордюры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fhfh</dc:title>
  <dc:creator>1</dc:creator>
  <cp:lastModifiedBy>Марина Ощепкова</cp:lastModifiedBy>
  <cp:revision>76</cp:revision>
  <dcterms:created xsi:type="dcterms:W3CDTF">2012-03-02T12:08:26Z</dcterms:created>
  <dcterms:modified xsi:type="dcterms:W3CDTF">2020-12-06T05:46:25Z</dcterms:modified>
</cp:coreProperties>
</file>