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1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0613"/>
    <a:srgbClr val="04508C"/>
    <a:srgbClr val="96D3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44" d="100"/>
          <a:sy n="44" d="100"/>
        </p:scale>
        <p:origin x="-11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A1E7163-D91C-44CC-8166-7DDF6DA03C8E}" type="datetimeFigureOut">
              <a:rPr lang="ru-RU"/>
              <a:pPr>
                <a:defRPr/>
              </a:pPr>
              <a:t>20.07.2018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86E4A51-1AF8-4F7F-BBC5-DBBF790614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3227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2EA7F-65B3-4611-88CB-8FD8A80DE4CE}" type="datetime1">
              <a:rPr lang="ru-RU"/>
              <a:pPr>
                <a:defRPr/>
              </a:pPr>
              <a:t>20.07.2018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8116B-9008-47CD-834D-F30766B1EA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5515C-6277-4466-AE2B-8DA57B40F43C}" type="datetime1">
              <a:rPr lang="ru-RU"/>
              <a:pPr>
                <a:defRPr/>
              </a:pPr>
              <a:t>20.07.2018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88182-A1D8-4551-BA2F-E5F01B2194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7F663-F24E-4566-B59B-DC3D0DACCF05}" type="datetime1">
              <a:rPr lang="ru-RU"/>
              <a:pPr>
                <a:defRPr/>
              </a:pPr>
              <a:t>20.07.2018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78719-9D6D-4E4F-9878-A9CD245BB5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3E090-9870-46D1-A83B-23B8D30D9A34}" type="datetime1">
              <a:rPr lang="ru-RU"/>
              <a:pPr>
                <a:defRPr/>
              </a:pPr>
              <a:t>20.07.2018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6C51D-A55F-43FA-B17E-85F7DE6419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0C9B8-F20E-4CA1-A051-EBBF37F62E33}" type="datetime1">
              <a:rPr lang="ru-RU"/>
              <a:pPr>
                <a:defRPr/>
              </a:pPr>
              <a:t>20.07.2018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FB27C-C74F-40D2-A0D9-0BA1B634F9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46B81-4296-4B6F-A729-A449797E165A}" type="datetime1">
              <a:rPr lang="ru-RU"/>
              <a:pPr>
                <a:defRPr/>
              </a:pPr>
              <a:t>20.07.2018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F8B72-1E4B-4DD7-9CED-B36723B1A2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212BC2-A3E1-4916-8BDE-83A0F838A57D}" type="datetime1">
              <a:rPr lang="ru-RU"/>
              <a:pPr>
                <a:defRPr/>
              </a:pPr>
              <a:t>20.07.2018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CB60D-FD9A-4B24-B82D-C291D39042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49DBA-A88B-45F6-B212-AAB6C6C5963E}" type="datetime1">
              <a:rPr lang="ru-RU"/>
              <a:pPr>
                <a:defRPr/>
              </a:pPr>
              <a:t>20.07.2018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7523A-CCAF-4EDC-8381-04F6B79E37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E6C0E-BC1C-47A4-A092-738C3575C4A6}" type="datetime1">
              <a:rPr lang="ru-RU"/>
              <a:pPr>
                <a:defRPr/>
              </a:pPr>
              <a:t>20.07.2018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F21E2-D5B5-48DC-BCEF-ECB45BD28F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F130F-FA5D-4669-AA50-ABCA3FAB7CA7}" type="datetime1">
              <a:rPr lang="ru-RU"/>
              <a:pPr>
                <a:defRPr/>
              </a:pPr>
              <a:t>20.07.2018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7999D-5942-4DE0-A1CB-635E619BB5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CDC52-8C31-4589-A98E-8EBD5FAA4E84}" type="datetime1">
              <a:rPr lang="ru-RU"/>
              <a:pPr>
                <a:defRPr/>
              </a:pPr>
              <a:t>20.07.2018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CB280-5A21-437E-AA5D-14549CEC4F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EBF7EB1-B9A5-4308-A2B1-2A8924502E48}" type="datetime1">
              <a:rPr lang="ru-RU"/>
              <a:pPr>
                <a:defRPr/>
              </a:pPr>
              <a:t>20.07.2018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31F780B-1CC6-4330-91A7-F58E8295CB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8846" y="3035770"/>
            <a:ext cx="1011316" cy="941570"/>
          </a:xfrm>
          <a:prstGeom prst="rect">
            <a:avLst/>
          </a:prstGeom>
          <a:effectLst>
            <a:glow rad="12700">
              <a:schemeClr val="bg1">
                <a:alpha val="9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629" y="714829"/>
            <a:ext cx="7953828" cy="5965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078163" y="2684463"/>
            <a:ext cx="30384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/>
              </a:rPr>
              <a:t>Персональные данные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7775" y="3330575"/>
            <a:ext cx="3349625" cy="334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3861">
    <p:fade/>
    <p:sndAc>
      <p:stSnd>
        <p:snd r:embed="rId2" name="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1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500"/>
            <a:ext cx="2057400" cy="365125"/>
          </a:xfrm>
        </p:spPr>
        <p:txBody>
          <a:bodyPr/>
          <a:lstStyle/>
          <a:p>
            <a:pPr>
              <a:defRPr/>
            </a:pPr>
            <a:fld id="{B347BF62-FA7C-4661-AFC2-81AA730A036F}" type="slidenum">
              <a:rPr lang="ru-RU">
                <a:solidFill>
                  <a:schemeClr val="bg1">
                    <a:lumMod val="75000"/>
                  </a:schemeClr>
                </a:solidFill>
              </a:rPr>
              <a:pPr>
                <a:defRPr/>
              </a:pPr>
              <a:t>10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638" y="1782763"/>
            <a:ext cx="6721476" cy="489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/>
            </a:extLst>
          </p:cNvPr>
          <p:cNvSpPr txBox="1"/>
          <p:nvPr/>
        </p:nvSpPr>
        <p:spPr>
          <a:xfrm>
            <a:off x="0" y="243291"/>
            <a:ext cx="9144000" cy="52322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C00000"/>
                </a:solidFill>
                <a:effectLst>
                  <a:glow rad="10414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ПЕРСОНАЛЬНЫЕДАННЫЕ.ДЕТИ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9013" y="1782763"/>
            <a:ext cx="4759325" cy="475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26305">
    <p:fade/>
    <p:sndAc>
      <p:stSnd>
        <p:snd r:embed="rId2" name="1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/>
            </a:extLst>
          </p:cNvPr>
          <p:cNvSpPr/>
          <p:nvPr/>
        </p:nvSpPr>
        <p:spPr>
          <a:xfrm>
            <a:off x="6064250" y="5256213"/>
            <a:ext cx="3517900" cy="6207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520950" y="293688"/>
            <a:ext cx="4102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>
                <a:solidFill>
                  <a:schemeClr val="bg1"/>
                </a:solidFill>
                <a:latin typeface="Segoe Print"/>
              </a:rPr>
              <a:t>Чем занимается инспектор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2075" y="541338"/>
            <a:ext cx="6715125" cy="628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3694113" y="1754188"/>
            <a:ext cx="13636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РАССМАТРИВАЕТ </a:t>
            </a:r>
            <a:br>
              <a:rPr lang="ru-RU" sz="1200" b="1">
                <a:solidFill>
                  <a:srgbClr val="C00000"/>
                </a:solidFill>
                <a:latin typeface="Arial Narrow" pitchFamily="34" charset="0"/>
              </a:rPr>
            </a:br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ЖАЛОБЫ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703388" y="1127125"/>
            <a:ext cx="13636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ХОДИТ </a:t>
            </a:r>
            <a:br>
              <a:rPr lang="ru-RU" sz="1200" b="1">
                <a:solidFill>
                  <a:srgbClr val="C00000"/>
                </a:solidFill>
                <a:latin typeface="Arial Narrow" pitchFamily="34" charset="0"/>
              </a:rPr>
            </a:br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НА ПРОВЕРКИ</a:t>
            </a: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31763" y="3398838"/>
            <a:ext cx="17399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ВЕДЕТ РЕЕСТР </a:t>
            </a:r>
            <a:br>
              <a:rPr lang="ru-RU" sz="1200" b="1">
                <a:solidFill>
                  <a:srgbClr val="C00000"/>
                </a:solidFill>
                <a:latin typeface="Arial Narrow" pitchFamily="34" charset="0"/>
              </a:rPr>
            </a:br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ОПЕРАТОРОВ</a:t>
            </a: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2138363" y="5932488"/>
            <a:ext cx="17414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ВЕДЕТ РЕЕСТР </a:t>
            </a:r>
            <a:br>
              <a:rPr lang="ru-RU" sz="1200" b="1">
                <a:solidFill>
                  <a:srgbClr val="C00000"/>
                </a:solidFill>
                <a:latin typeface="Arial Narrow" pitchFamily="34" charset="0"/>
              </a:rPr>
            </a:br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БЛОКИРОВКИ </a:t>
            </a:r>
            <a:br>
              <a:rPr lang="ru-RU" sz="1200" b="1">
                <a:solidFill>
                  <a:srgbClr val="C00000"/>
                </a:solidFill>
                <a:latin typeface="Arial Narrow" pitchFamily="34" charset="0"/>
              </a:rPr>
            </a:br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САЙТОВ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3" y="3835400"/>
            <a:ext cx="779462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180283">
            <a:off x="1917700" y="1547813"/>
            <a:ext cx="912813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0813" y="950913"/>
            <a:ext cx="8302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0950" y="5127625"/>
            <a:ext cx="804863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Группа 29"/>
          <p:cNvGrpSpPr>
            <a:grpSpLocks/>
          </p:cNvGrpSpPr>
          <p:nvPr/>
        </p:nvGrpSpPr>
        <p:grpSpPr bwMode="auto">
          <a:xfrm>
            <a:off x="6330950" y="5286375"/>
            <a:ext cx="1374775" cy="568325"/>
            <a:chOff x="6715122" y="1092350"/>
            <a:chExt cx="2181538" cy="902673"/>
          </a:xfrm>
        </p:grpSpPr>
        <p:pic>
          <p:nvPicPr>
            <p:cNvPr id="15375" name="Picture 9" descr="смайлик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122" y="1166785"/>
              <a:ext cx="663758" cy="662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10" descr="смайлик1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3874" y="1092350"/>
              <a:ext cx="1202751" cy="902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12" descr="смайлик2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3017" y="1166785"/>
              <a:ext cx="683643" cy="683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7938" y="1527175"/>
            <a:ext cx="3756025" cy="375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4" name="Номер слайда 15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6381750"/>
            <a:ext cx="20574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6182F63-F434-4ECB-BC17-B6C55D347A26}" type="slidenum">
              <a:rPr lang="ru-RU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Tm="17333">
    <p:fade/>
    <p:sndAc>
      <p:stSnd>
        <p:snd r:embed="rId2" name="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4" grpId="0"/>
      <p:bldP spid="9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293688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chemeClr val="bg1"/>
                </a:solidFill>
                <a:latin typeface="Segoe Print"/>
              </a:rPr>
              <a:t>Что такое персональные данные?</a:t>
            </a:r>
          </a:p>
        </p:txBody>
      </p:sp>
      <p:sp>
        <p:nvSpPr>
          <p:cNvPr id="7" name="Овал 6">
            <a:extLst>
              <a:ext uri="{FF2B5EF4-FFF2-40B4-BE49-F238E27FC236}"/>
            </a:extLst>
          </p:cNvPr>
          <p:cNvSpPr/>
          <p:nvPr/>
        </p:nvSpPr>
        <p:spPr>
          <a:xfrm>
            <a:off x="3565525" y="2579688"/>
            <a:ext cx="1698625" cy="16986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77800" dist="381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</a:p>
        </p:txBody>
      </p:sp>
      <p:grpSp>
        <p:nvGrpSpPr>
          <p:cNvPr id="50" name="Группа 49"/>
          <p:cNvGrpSpPr>
            <a:grpSpLocks/>
          </p:cNvGrpSpPr>
          <p:nvPr/>
        </p:nvGrpSpPr>
        <p:grpSpPr bwMode="auto">
          <a:xfrm>
            <a:off x="5353050" y="169863"/>
            <a:ext cx="3792538" cy="3792537"/>
            <a:chOff x="5353526" y="169530"/>
            <a:chExt cx="3792563" cy="3792563"/>
          </a:xfrm>
        </p:grpSpPr>
        <p:pic>
          <p:nvPicPr>
            <p:cNvPr id="5" name="Рисунок 4">
              <a:extLst>
                <a:ext uri="{FF2B5EF4-FFF2-40B4-BE49-F238E27FC236}"/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892309">
              <a:off x="5353526" y="169530"/>
              <a:ext cx="3792563" cy="37925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400" name="Рисунок 1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9830" y="370149"/>
              <a:ext cx="2408042" cy="2408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9" name="Группа 48"/>
          <p:cNvGrpSpPr>
            <a:grpSpLocks/>
          </p:cNvGrpSpPr>
          <p:nvPr/>
        </p:nvGrpSpPr>
        <p:grpSpPr bwMode="auto">
          <a:xfrm>
            <a:off x="5168900" y="3165475"/>
            <a:ext cx="3719513" cy="3717925"/>
            <a:chOff x="5003243" y="3367168"/>
            <a:chExt cx="3719211" cy="3719211"/>
          </a:xfrm>
        </p:grpSpPr>
        <p:pic>
          <p:nvPicPr>
            <p:cNvPr id="16" name="Рисунок 15">
              <a:extLst>
                <a:ext uri="{FF2B5EF4-FFF2-40B4-BE49-F238E27FC236}"/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3243" y="3367168"/>
              <a:ext cx="3719211" cy="37192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398" name="Рисунок 37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1724" y="4077324"/>
              <a:ext cx="2336591" cy="2336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7" name="Группа 46"/>
          <p:cNvGrpSpPr>
            <a:grpSpLocks/>
          </p:cNvGrpSpPr>
          <p:nvPr/>
        </p:nvGrpSpPr>
        <p:grpSpPr bwMode="auto">
          <a:xfrm>
            <a:off x="-141288" y="652463"/>
            <a:ext cx="3440113" cy="3440112"/>
            <a:chOff x="-141636" y="652718"/>
            <a:chExt cx="3440621" cy="3440621"/>
          </a:xfrm>
        </p:grpSpPr>
        <p:pic>
          <p:nvPicPr>
            <p:cNvPr id="32" name="Рисунок 31">
              <a:extLst>
                <a:ext uri="{FF2B5EF4-FFF2-40B4-BE49-F238E27FC236}"/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475940" flipH="1">
              <a:off x="-141636" y="652718"/>
              <a:ext cx="3440621" cy="34406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396" name="Рисунок 41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870" y="871785"/>
              <a:ext cx="2181501" cy="2181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8" name="Группа 47"/>
          <p:cNvGrpSpPr>
            <a:grpSpLocks/>
          </p:cNvGrpSpPr>
          <p:nvPr/>
        </p:nvGrpSpPr>
        <p:grpSpPr bwMode="auto">
          <a:xfrm>
            <a:off x="-19050" y="3154363"/>
            <a:ext cx="3548063" cy="3886200"/>
            <a:chOff x="-19831" y="3154026"/>
            <a:chExt cx="3549629" cy="3886946"/>
          </a:xfrm>
        </p:grpSpPr>
        <p:pic>
          <p:nvPicPr>
            <p:cNvPr id="34" name="Рисунок 33">
              <a:extLst>
                <a:ext uri="{FF2B5EF4-FFF2-40B4-BE49-F238E27FC236}"/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-19831" y="3154026"/>
              <a:ext cx="3549629" cy="38869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394" name="Рисунок 45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589" y="3724246"/>
              <a:ext cx="2426257" cy="2426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1" name="Рисунок 5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688" y="796925"/>
            <a:ext cx="4867275" cy="486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6381750"/>
            <a:ext cx="20574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C860283-2FEA-4A27-88A4-B2B35FFB4A73}" type="slidenum">
              <a:rPr lang="ru-RU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Tm="13228">
    <p:fade/>
    <p:sndAc>
      <p:stSnd>
        <p:snd r:embed="rId2" name="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293688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chemeClr val="bg1"/>
                </a:solidFill>
                <a:latin typeface="Segoe Print"/>
              </a:rPr>
              <a:t>Что такое персональные данные?</a:t>
            </a:r>
          </a:p>
        </p:txBody>
      </p:sp>
      <p:sp>
        <p:nvSpPr>
          <p:cNvPr id="17410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6381750"/>
            <a:ext cx="20574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0D9624C-FDF5-473F-8D5C-09240E332244}" type="slidenum">
              <a:rPr lang="ru-RU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9535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2098675" y="1909763"/>
            <a:ext cx="20129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chemeClr val="bg1"/>
                </a:solidFill>
                <a:latin typeface="Arial Narrow" pitchFamily="34" charset="0"/>
              </a:rPr>
              <a:t>КАК ТЕБЯ ЗОВУТ?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2098675" y="5226050"/>
            <a:ext cx="20129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chemeClr val="bg1"/>
                </a:solidFill>
                <a:latin typeface="Arial Narrow" pitchFamily="34" charset="0"/>
              </a:rPr>
              <a:t>КАКОГО ЧИСЛА У ТЕБЯ ДЕНЬ РОЖДЕНИЯ?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2098675" y="3606800"/>
            <a:ext cx="20129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chemeClr val="bg1"/>
                </a:solidFill>
                <a:latin typeface="Arial Narrow" pitchFamily="34" charset="0"/>
              </a:rPr>
              <a:t>СКОЛЬКО ТЕБЕ ЛЕТ?</a:t>
            </a: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5032375" y="1801813"/>
            <a:ext cx="20129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chemeClr val="bg1"/>
                </a:solidFill>
                <a:latin typeface="Arial Narrow" pitchFamily="34" charset="0"/>
              </a:rPr>
              <a:t>КАКОЙ У ТЕБЯ НОМЕР ТЕЛЕФОНА?</a:t>
            </a: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5032375" y="3498850"/>
            <a:ext cx="22907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chemeClr val="bg1"/>
                </a:solidFill>
                <a:latin typeface="Arial Narrow" pitchFamily="34" charset="0"/>
              </a:rPr>
              <a:t>В КАКОМ КЛАССЕ И КАКОЙ ШКОЛЕ ТЫ УЧИШЬСЯ?</a:t>
            </a: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5032375" y="5334000"/>
            <a:ext cx="22907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chemeClr val="bg1"/>
                </a:solidFill>
                <a:latin typeface="Arial Narrow" pitchFamily="34" charset="0"/>
              </a:rPr>
              <a:t>ГДЕ ТЫ ЖИВЕШЬ?</a:t>
            </a:r>
          </a:p>
        </p:txBody>
      </p:sp>
    </p:spTree>
  </p:cSld>
  <p:clrMapOvr>
    <a:masterClrMapping/>
  </p:clrMapOvr>
  <p:transition spd="med" advTm="19203"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  <p:bldP spid="7" grpId="0"/>
      <p:bldP spid="11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6381750"/>
            <a:ext cx="20574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8B1F804-EA0C-4A2C-86D1-C1C3F4A58313}" type="slidenum">
              <a:rPr lang="ru-RU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0" y="293688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chemeClr val="bg1"/>
                </a:solidFill>
                <a:latin typeface="Segoe Print"/>
              </a:rPr>
              <a:t>Что такое персональные данные?</a:t>
            </a:r>
          </a:p>
        </p:txBody>
      </p:sp>
      <p:grpSp>
        <p:nvGrpSpPr>
          <p:cNvPr id="24" name="Группа 23"/>
          <p:cNvGrpSpPr>
            <a:grpSpLocks/>
          </p:cNvGrpSpPr>
          <p:nvPr/>
        </p:nvGrpSpPr>
        <p:grpSpPr bwMode="auto">
          <a:xfrm>
            <a:off x="1230313" y="969963"/>
            <a:ext cx="2338387" cy="2020887"/>
            <a:chOff x="857250" y="1016658"/>
            <a:chExt cx="2338920" cy="2021016"/>
          </a:xfrm>
        </p:grpSpPr>
        <p:pic>
          <p:nvPicPr>
            <p:cNvPr id="18453" name="Рисунок 1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250" y="1016658"/>
              <a:ext cx="1988820" cy="1988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54" name="Прямоугольник 17"/>
            <p:cNvSpPr>
              <a:spLocks noChangeArrowheads="1"/>
            </p:cNvSpPr>
            <p:nvPr/>
          </p:nvSpPr>
          <p:spPr bwMode="auto">
            <a:xfrm rot="-1730850">
              <a:off x="1479033" y="2668342"/>
              <a:ext cx="171713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C00000"/>
                  </a:solidFill>
                  <a:latin typeface="Arial Narrow" pitchFamily="34" charset="0"/>
                </a:rPr>
                <a:t>ФАМИЛИЯ, ИМЯ</a:t>
              </a: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3225" y="2257425"/>
            <a:ext cx="2808288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Группа 24"/>
          <p:cNvGrpSpPr>
            <a:grpSpLocks/>
          </p:cNvGrpSpPr>
          <p:nvPr/>
        </p:nvGrpSpPr>
        <p:grpSpPr bwMode="auto">
          <a:xfrm>
            <a:off x="1639888" y="4672013"/>
            <a:ext cx="2141537" cy="1530350"/>
            <a:chOff x="568406" y="3911554"/>
            <a:chExt cx="2141048" cy="1531441"/>
          </a:xfrm>
        </p:grpSpPr>
        <p:pic>
          <p:nvPicPr>
            <p:cNvPr id="18451" name="Рисунок 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598997">
              <a:off x="1041874" y="3911554"/>
              <a:ext cx="1667580" cy="128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52" name="Прямоугольник 6"/>
            <p:cNvSpPr>
              <a:spLocks noChangeArrowheads="1"/>
            </p:cNvSpPr>
            <p:nvPr/>
          </p:nvSpPr>
          <p:spPr bwMode="auto">
            <a:xfrm rot="1586604">
              <a:off x="568406" y="5073663"/>
              <a:ext cx="187583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C00000"/>
                  </a:solidFill>
                  <a:latin typeface="Arial Narrow" pitchFamily="34" charset="0"/>
                </a:rPr>
                <a:t>ДАТА РОЖДЕНИЯ</a:t>
              </a:r>
            </a:p>
          </p:txBody>
        </p:sp>
      </p:grpSp>
      <p:grpSp>
        <p:nvGrpSpPr>
          <p:cNvPr id="26" name="Группа 25"/>
          <p:cNvGrpSpPr>
            <a:grpSpLocks/>
          </p:cNvGrpSpPr>
          <p:nvPr/>
        </p:nvGrpSpPr>
        <p:grpSpPr bwMode="auto">
          <a:xfrm>
            <a:off x="4332288" y="863600"/>
            <a:ext cx="2125662" cy="1531938"/>
            <a:chOff x="4327336" y="830185"/>
            <a:chExt cx="2125362" cy="1532139"/>
          </a:xfrm>
        </p:grpSpPr>
        <p:pic>
          <p:nvPicPr>
            <p:cNvPr id="18449" name="Рисунок 9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800000">
              <a:off x="5169616" y="830185"/>
              <a:ext cx="1283082" cy="1283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50" name="Прямоугольник 11"/>
            <p:cNvSpPr>
              <a:spLocks noChangeArrowheads="1"/>
            </p:cNvSpPr>
            <p:nvPr/>
          </p:nvSpPr>
          <p:spPr bwMode="auto">
            <a:xfrm rot="1846843">
              <a:off x="4327336" y="1992992"/>
              <a:ext cx="201529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C00000"/>
                  </a:solidFill>
                  <a:latin typeface="Arial Narrow" pitchFamily="34" charset="0"/>
                </a:rPr>
                <a:t>НОМЕР ТЕЛЕФОНА</a:t>
              </a:r>
            </a:p>
          </p:txBody>
        </p:sp>
      </p:grpSp>
      <p:grpSp>
        <p:nvGrpSpPr>
          <p:cNvPr id="27" name="Группа 26"/>
          <p:cNvGrpSpPr>
            <a:grpSpLocks/>
          </p:cNvGrpSpPr>
          <p:nvPr/>
        </p:nvGrpSpPr>
        <p:grpSpPr bwMode="auto">
          <a:xfrm>
            <a:off x="6249988" y="1762125"/>
            <a:ext cx="2606675" cy="1866900"/>
            <a:chOff x="6103766" y="1660785"/>
            <a:chExt cx="2606804" cy="1866116"/>
          </a:xfrm>
        </p:grpSpPr>
        <p:sp>
          <p:nvSpPr>
            <p:cNvPr id="18447" name="Прямоугольник 13"/>
            <p:cNvSpPr>
              <a:spLocks noChangeArrowheads="1"/>
            </p:cNvSpPr>
            <p:nvPr/>
          </p:nvSpPr>
          <p:spPr bwMode="auto">
            <a:xfrm>
              <a:off x="6103766" y="3157569"/>
              <a:ext cx="260680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C00000"/>
                  </a:solidFill>
                  <a:latin typeface="Arial Narrow" pitchFamily="34" charset="0"/>
                </a:rPr>
                <a:t>НОМЕР ШКОЛЫ, КЛАССА</a:t>
              </a:r>
            </a:p>
          </p:txBody>
        </p:sp>
        <p:pic>
          <p:nvPicPr>
            <p:cNvPr id="18448" name="Рисунок 15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8236" y="1660785"/>
              <a:ext cx="1697864" cy="1697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8" name="Группа 27"/>
          <p:cNvGrpSpPr>
            <a:grpSpLocks/>
          </p:cNvGrpSpPr>
          <p:nvPr/>
        </p:nvGrpSpPr>
        <p:grpSpPr bwMode="auto">
          <a:xfrm>
            <a:off x="5567363" y="3838575"/>
            <a:ext cx="2073275" cy="1908175"/>
            <a:chOff x="5848934" y="3688530"/>
            <a:chExt cx="2073003" cy="1906976"/>
          </a:xfrm>
        </p:grpSpPr>
        <p:sp>
          <p:nvSpPr>
            <p:cNvPr id="18445" name="Прямоугольник 18"/>
            <p:cNvSpPr>
              <a:spLocks noChangeArrowheads="1"/>
            </p:cNvSpPr>
            <p:nvPr/>
          </p:nvSpPr>
          <p:spPr bwMode="auto">
            <a:xfrm>
              <a:off x="5848934" y="5226174"/>
              <a:ext cx="207300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C00000"/>
                  </a:solidFill>
                  <a:latin typeface="Arial Narrow" pitchFamily="34" charset="0"/>
                </a:rPr>
                <a:t>ДОМАШНИЙ АДРЕС</a:t>
              </a:r>
            </a:p>
          </p:txBody>
        </p:sp>
        <p:pic>
          <p:nvPicPr>
            <p:cNvPr id="18446" name="Рисунок 20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4943" y="3688530"/>
              <a:ext cx="1611184" cy="1611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22"/>
          <p:cNvGrpSpPr>
            <a:grpSpLocks/>
          </p:cNvGrpSpPr>
          <p:nvPr/>
        </p:nvGrpSpPr>
        <p:grpSpPr bwMode="auto">
          <a:xfrm>
            <a:off x="2846388" y="2252663"/>
            <a:ext cx="3171825" cy="2808287"/>
            <a:chOff x="2846070" y="2257871"/>
            <a:chExt cx="3172634" cy="2807176"/>
          </a:xfrm>
        </p:grpSpPr>
        <p:pic>
          <p:nvPicPr>
            <p:cNvPr id="22" name="Рисунок 21">
              <a:extLst>
                <a:ext uri="{FF2B5EF4-FFF2-40B4-BE49-F238E27FC236}"/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3914" y="2257871"/>
              <a:ext cx="2807176" cy="2807176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846070" y="3281407"/>
              <a:ext cx="3172634" cy="1077218"/>
            </a:xfrm>
            <a:prstGeom prst="rect">
              <a:avLst/>
            </a:prstGeom>
            <a:effectLst>
              <a:glow rad="1905000">
                <a:schemeClr val="bg1"/>
              </a:glow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ПЕРСОНАЛЬНЫЕ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ДАННЫЕ</a:t>
              </a:r>
            </a:p>
          </p:txBody>
        </p:sp>
      </p:grpSp>
      <p:pic>
        <p:nvPicPr>
          <p:cNvPr id="30" name="Рисунок 2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988" y="3951288"/>
            <a:ext cx="1673226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4200">
    <p:fade/>
    <p:sndAc>
      <p:stSnd>
        <p:snd r:embed="rId2" name="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6381750"/>
            <a:ext cx="20574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D08B0B4-7B4A-46D4-9CD8-093B65B4C388}" type="slidenum">
              <a:rPr lang="ru-RU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0" y="293688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chemeClr val="bg1"/>
                </a:solidFill>
                <a:latin typeface="Segoe Print"/>
              </a:rPr>
              <a:t>   Нужно ли беречь свои персональные данные?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6000" y="2630488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38" y="1573213"/>
            <a:ext cx="372110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7663" y="1595438"/>
            <a:ext cx="3721100" cy="430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3494">
    <p:fade/>
    <p:sndAc>
      <p:stSnd>
        <p:snd r:embed="rId2" name="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6381750"/>
            <a:ext cx="20574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1A1A402-A26F-4FD4-B282-3E9D079A285B}" type="slidenum">
              <a:rPr lang="ru-RU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0" y="293688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chemeClr val="bg1"/>
                </a:solidFill>
                <a:latin typeface="Segoe Print"/>
              </a:rPr>
              <a:t>Правила защиты персональных данных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700" y="1063625"/>
            <a:ext cx="886460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958975" y="5438775"/>
            <a:ext cx="17446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Segoe Print"/>
              </a:rPr>
              <a:t>Не ставь геолокацию </a:t>
            </a:r>
            <a:br>
              <a:rPr lang="ru-RU" sz="1200" b="1">
                <a:solidFill>
                  <a:srgbClr val="C00000"/>
                </a:solidFill>
                <a:latin typeface="Segoe Print"/>
              </a:rPr>
            </a:br>
            <a:r>
              <a:rPr lang="ru-RU" sz="1200" b="1">
                <a:solidFill>
                  <a:srgbClr val="C00000"/>
                </a:solidFill>
                <a:latin typeface="Segoe Print"/>
              </a:rPr>
              <a:t>под своими постами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9063" y="3870325"/>
            <a:ext cx="1241425" cy="124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1975" y="3729038"/>
            <a:ext cx="141922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9338" y="3795713"/>
            <a:ext cx="1419225" cy="141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050" y="3694113"/>
            <a:ext cx="141922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038" y="3568700"/>
            <a:ext cx="1716087" cy="171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5850" y="1997075"/>
            <a:ext cx="141922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6275" y="2109788"/>
            <a:ext cx="1160463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775" y="1847850"/>
            <a:ext cx="1549400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>
            <a:spLocks noChangeArrowheads="1"/>
          </p:cNvSpPr>
          <p:nvPr/>
        </p:nvSpPr>
        <p:spPr bwMode="auto">
          <a:xfrm>
            <a:off x="231775" y="1052513"/>
            <a:ext cx="16621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Segoe Print"/>
              </a:rPr>
              <a:t>Не выкладывай свои фотографии и видео </a:t>
            </a:r>
            <a:br>
              <a:rPr lang="ru-RU" sz="1200" b="1">
                <a:solidFill>
                  <a:srgbClr val="C00000"/>
                </a:solidFill>
                <a:latin typeface="Segoe Print"/>
              </a:rPr>
            </a:br>
            <a:r>
              <a:rPr lang="ru-RU" sz="1200" b="1">
                <a:solidFill>
                  <a:srgbClr val="C00000"/>
                </a:solidFill>
                <a:latin typeface="Segoe Print"/>
              </a:rPr>
              <a:t>в интернет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6125" y="1847850"/>
            <a:ext cx="1455738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Прямоугольник 52"/>
          <p:cNvSpPr>
            <a:spLocks noChangeArrowheads="1"/>
          </p:cNvSpPr>
          <p:nvPr/>
        </p:nvSpPr>
        <p:spPr bwMode="auto">
          <a:xfrm>
            <a:off x="1827213" y="1241425"/>
            <a:ext cx="19716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Segoe Print"/>
              </a:rPr>
              <a:t>Не указывай </a:t>
            </a:r>
            <a:br>
              <a:rPr lang="ru-RU" sz="1200" b="1">
                <a:solidFill>
                  <a:srgbClr val="C00000"/>
                </a:solidFill>
                <a:latin typeface="Segoe Print"/>
              </a:rPr>
            </a:br>
            <a:r>
              <a:rPr lang="ru-RU" sz="1200" b="1">
                <a:solidFill>
                  <a:srgbClr val="C00000"/>
                </a:solidFill>
                <a:latin typeface="Segoe Print"/>
              </a:rPr>
              <a:t>в Сети, </a:t>
            </a:r>
            <a:br>
              <a:rPr lang="ru-RU" sz="1200" b="1">
                <a:solidFill>
                  <a:srgbClr val="C00000"/>
                </a:solidFill>
                <a:latin typeface="Segoe Print"/>
              </a:rPr>
            </a:br>
            <a:r>
              <a:rPr lang="ru-RU" sz="1200" b="1">
                <a:solidFill>
                  <a:srgbClr val="C00000"/>
                </a:solidFill>
                <a:latin typeface="Segoe Print"/>
              </a:rPr>
              <a:t>где ты живешь</a:t>
            </a:r>
          </a:p>
        </p:txBody>
      </p:sp>
      <p:sp>
        <p:nvSpPr>
          <p:cNvPr id="55" name="Прямоугольник 54"/>
          <p:cNvSpPr>
            <a:spLocks noChangeArrowheads="1"/>
          </p:cNvSpPr>
          <p:nvPr/>
        </p:nvSpPr>
        <p:spPr bwMode="auto">
          <a:xfrm>
            <a:off x="5199063" y="865188"/>
            <a:ext cx="22653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Segoe Print"/>
              </a:rPr>
              <a:t>Если тебе предлагает встретиться виртуальный друг – посоветуйся </a:t>
            </a:r>
            <a:br>
              <a:rPr lang="ru-RU" sz="1200" b="1">
                <a:solidFill>
                  <a:srgbClr val="C00000"/>
                </a:solidFill>
                <a:latin typeface="Segoe Print"/>
              </a:rPr>
            </a:br>
            <a:r>
              <a:rPr lang="ru-RU" sz="1200" b="1">
                <a:solidFill>
                  <a:srgbClr val="C00000"/>
                </a:solidFill>
                <a:latin typeface="Segoe Print"/>
              </a:rPr>
              <a:t>с родителями</a:t>
            </a:r>
          </a:p>
        </p:txBody>
      </p:sp>
      <p:sp>
        <p:nvSpPr>
          <p:cNvPr id="56" name="Прямоугольник 55"/>
          <p:cNvSpPr>
            <a:spLocks noChangeArrowheads="1"/>
          </p:cNvSpPr>
          <p:nvPr/>
        </p:nvSpPr>
        <p:spPr bwMode="auto">
          <a:xfrm>
            <a:off x="7262813" y="1236663"/>
            <a:ext cx="17414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Segoe Print"/>
              </a:rPr>
              <a:t>Ограничь доступ </a:t>
            </a:r>
            <a:br>
              <a:rPr lang="ru-RU" sz="1200" b="1">
                <a:solidFill>
                  <a:srgbClr val="C00000"/>
                </a:solidFill>
                <a:latin typeface="Segoe Print"/>
              </a:rPr>
            </a:br>
            <a:r>
              <a:rPr lang="ru-RU" sz="1200" b="1">
                <a:solidFill>
                  <a:srgbClr val="C00000"/>
                </a:solidFill>
                <a:latin typeface="Segoe Print"/>
              </a:rPr>
              <a:t>к своему профилю </a:t>
            </a:r>
            <a:br>
              <a:rPr lang="ru-RU" sz="1200" b="1">
                <a:solidFill>
                  <a:srgbClr val="C00000"/>
                </a:solidFill>
                <a:latin typeface="Segoe Print"/>
              </a:rPr>
            </a:br>
            <a:r>
              <a:rPr lang="ru-RU" sz="1200" b="1">
                <a:solidFill>
                  <a:srgbClr val="C00000"/>
                </a:solidFill>
                <a:latin typeface="Segoe Print"/>
              </a:rPr>
              <a:t>в социальной сети</a:t>
            </a:r>
          </a:p>
        </p:txBody>
      </p:sp>
      <p:sp>
        <p:nvSpPr>
          <p:cNvPr id="54" name="Прямоугольник 53"/>
          <p:cNvSpPr>
            <a:spLocks noChangeArrowheads="1"/>
          </p:cNvSpPr>
          <p:nvPr/>
        </p:nvSpPr>
        <p:spPr bwMode="auto">
          <a:xfrm>
            <a:off x="3660775" y="1052513"/>
            <a:ext cx="17446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Segoe Print"/>
              </a:rPr>
              <a:t>Не отправляй важную информацию о себе </a:t>
            </a:r>
          </a:p>
          <a:p>
            <a:pPr algn="ctr"/>
            <a:r>
              <a:rPr lang="ru-RU" sz="1200" b="1">
                <a:solidFill>
                  <a:srgbClr val="C00000"/>
                </a:solidFill>
                <a:latin typeface="Segoe Print"/>
              </a:rPr>
              <a:t>в социальных сетях</a:t>
            </a: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2700" y="1962150"/>
            <a:ext cx="1454150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Прямоугольник 60"/>
          <p:cNvSpPr>
            <a:spLocks noChangeArrowheads="1"/>
          </p:cNvSpPr>
          <p:nvPr/>
        </p:nvSpPr>
        <p:spPr bwMode="auto">
          <a:xfrm>
            <a:off x="139700" y="5438775"/>
            <a:ext cx="19113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Segoe Print"/>
              </a:rPr>
              <a:t>Хорошо, если </a:t>
            </a:r>
            <a:br>
              <a:rPr lang="ru-RU" sz="1200" b="1">
                <a:solidFill>
                  <a:srgbClr val="C00000"/>
                </a:solidFill>
                <a:latin typeface="Segoe Print"/>
              </a:rPr>
            </a:br>
            <a:r>
              <a:rPr lang="ru-RU" sz="1200" b="1">
                <a:solidFill>
                  <a:srgbClr val="C00000"/>
                </a:solidFill>
                <a:latin typeface="Segoe Print"/>
              </a:rPr>
              <a:t>у тебя есть вторая электронная почта </a:t>
            </a:r>
            <a:br>
              <a:rPr lang="ru-RU" sz="1200" b="1">
                <a:solidFill>
                  <a:srgbClr val="C00000"/>
                </a:solidFill>
                <a:latin typeface="Segoe Print"/>
              </a:rPr>
            </a:br>
            <a:r>
              <a:rPr lang="ru-RU" sz="1200" b="1">
                <a:solidFill>
                  <a:srgbClr val="C00000"/>
                </a:solidFill>
                <a:latin typeface="Segoe Print"/>
              </a:rPr>
              <a:t>для игр </a:t>
            </a:r>
            <a:br>
              <a:rPr lang="ru-RU" sz="1200" b="1">
                <a:solidFill>
                  <a:srgbClr val="C00000"/>
                </a:solidFill>
                <a:latin typeface="Segoe Print"/>
              </a:rPr>
            </a:br>
            <a:r>
              <a:rPr lang="ru-RU" sz="1200" b="1">
                <a:solidFill>
                  <a:srgbClr val="C00000"/>
                </a:solidFill>
                <a:latin typeface="Segoe Print"/>
              </a:rPr>
              <a:t>и развлечений</a:t>
            </a:r>
          </a:p>
        </p:txBody>
      </p:sp>
      <p:sp>
        <p:nvSpPr>
          <p:cNvPr id="62" name="Прямоугольник 61"/>
          <p:cNvSpPr>
            <a:spLocks noChangeArrowheads="1"/>
          </p:cNvSpPr>
          <p:nvPr/>
        </p:nvSpPr>
        <p:spPr bwMode="auto">
          <a:xfrm>
            <a:off x="3740150" y="5438775"/>
            <a:ext cx="17446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Segoe Print"/>
              </a:rPr>
              <a:t>Не скачивай приложения </a:t>
            </a:r>
            <a:br>
              <a:rPr lang="ru-RU" sz="1200" b="1">
                <a:solidFill>
                  <a:srgbClr val="C00000"/>
                </a:solidFill>
                <a:latin typeface="Segoe Print"/>
              </a:rPr>
            </a:br>
            <a:r>
              <a:rPr lang="ru-RU" sz="1200" b="1">
                <a:solidFill>
                  <a:srgbClr val="C00000"/>
                </a:solidFill>
                <a:latin typeface="Segoe Print"/>
              </a:rPr>
              <a:t>с непроверенных сайтов</a:t>
            </a:r>
          </a:p>
        </p:txBody>
      </p:sp>
      <p:sp>
        <p:nvSpPr>
          <p:cNvPr id="63" name="Прямоугольник 62"/>
          <p:cNvSpPr>
            <a:spLocks noChangeArrowheads="1"/>
          </p:cNvSpPr>
          <p:nvPr/>
        </p:nvSpPr>
        <p:spPr bwMode="auto">
          <a:xfrm>
            <a:off x="5481638" y="5438775"/>
            <a:ext cx="17446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Segoe Print"/>
              </a:rPr>
              <a:t>Не рассказывай, когда </a:t>
            </a:r>
            <a:br>
              <a:rPr lang="ru-RU" sz="1200" b="1">
                <a:solidFill>
                  <a:srgbClr val="C00000"/>
                </a:solidFill>
                <a:latin typeface="Segoe Print"/>
              </a:rPr>
            </a:br>
            <a:r>
              <a:rPr lang="ru-RU" sz="1200" b="1">
                <a:solidFill>
                  <a:srgbClr val="C00000"/>
                </a:solidFill>
                <a:latin typeface="Segoe Print"/>
              </a:rPr>
              <a:t>и куда ездишь </a:t>
            </a:r>
            <a:br>
              <a:rPr lang="ru-RU" sz="1200" b="1">
                <a:solidFill>
                  <a:srgbClr val="C00000"/>
                </a:solidFill>
                <a:latin typeface="Segoe Print"/>
              </a:rPr>
            </a:br>
            <a:r>
              <a:rPr lang="ru-RU" sz="1200" b="1">
                <a:solidFill>
                  <a:srgbClr val="C00000"/>
                </a:solidFill>
                <a:latin typeface="Segoe Print"/>
              </a:rPr>
              <a:t>с родителями отдыхать</a:t>
            </a:r>
          </a:p>
        </p:txBody>
      </p:sp>
      <p:sp>
        <p:nvSpPr>
          <p:cNvPr id="64" name="Прямоугольник 63"/>
          <p:cNvSpPr>
            <a:spLocks noChangeArrowheads="1"/>
          </p:cNvSpPr>
          <p:nvPr/>
        </p:nvSpPr>
        <p:spPr bwMode="auto">
          <a:xfrm>
            <a:off x="7294563" y="5438775"/>
            <a:ext cx="17446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Segoe Print"/>
              </a:rPr>
              <a:t>Не знакомься </a:t>
            </a:r>
            <a:br>
              <a:rPr lang="ru-RU" sz="1200" b="1">
                <a:solidFill>
                  <a:srgbClr val="C00000"/>
                </a:solidFill>
                <a:latin typeface="Segoe Print"/>
              </a:rPr>
            </a:br>
            <a:r>
              <a:rPr lang="ru-RU" sz="1200" b="1">
                <a:solidFill>
                  <a:srgbClr val="C00000"/>
                </a:solidFill>
                <a:latin typeface="Segoe Print"/>
              </a:rPr>
              <a:t>в интернете</a:t>
            </a:r>
          </a:p>
        </p:txBody>
      </p:sp>
    </p:spTree>
  </p:cSld>
  <p:clrMapOvr>
    <a:masterClrMapping/>
  </p:clrMapOvr>
  <p:transition spd="med" advTm="58237">
    <p:fade/>
    <p:sndAc>
      <p:stSnd>
        <p:snd r:embed="rId2" name="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52" grpId="0"/>
      <p:bldP spid="53" grpId="0"/>
      <p:bldP spid="55" grpId="0"/>
      <p:bldP spid="56" grpId="0"/>
      <p:bldP spid="54" grpId="0"/>
      <p:bldP spid="61" grpId="0"/>
      <p:bldP spid="62" grpId="0"/>
      <p:bldP spid="63" grpId="0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8763" y="693738"/>
            <a:ext cx="605790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6381750"/>
            <a:ext cx="20574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AA772E7-EA02-4116-A262-848F3318BB08}" type="slidenum">
              <a:rPr lang="ru-RU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0" y="293688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chemeClr val="bg1"/>
                </a:solidFill>
                <a:latin typeface="Segoe Print"/>
              </a:rPr>
              <a:t>Если не соблюдать эти правила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3540125" y="2700338"/>
            <a:ext cx="20637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ТВОИ ФОТОГРАФИИ РАЗМЕСТЯТ В ИНТЕРНЕТЕ БЕЗ ТВОЕГО РАЗРЕШЕНИЯ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3540125" y="4410075"/>
            <a:ext cx="2063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ТЕБЯ МОГУТ НАЧАТЬ ТРОЛЛИТЬ</a:t>
            </a: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0" y="2930525"/>
            <a:ext cx="22717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У ТЕБЯ МОЖЕТ </a:t>
            </a:r>
          </a:p>
          <a:p>
            <a:pPr algn="ctr"/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ПОЯВИТЬСЯ </a:t>
            </a:r>
          </a:p>
          <a:p>
            <a:pPr algn="ctr"/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ВИРТУАЛЬНЫЙ ДВОЙНИК</a:t>
            </a: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438150" y="5464175"/>
            <a:ext cx="2063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ВИРТУАЛЬНЫЙ ДРУГ </a:t>
            </a:r>
          </a:p>
          <a:p>
            <a:pPr algn="ctr"/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МОЖЕТ ОКАЗАТЬСЯ БАНДИТОМ В ЖИЗНИ</a:t>
            </a: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6677025" y="5449888"/>
            <a:ext cx="2286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ОПЛАТА КАРТОЙ РОДИТЕЛЕЙ ВИДЕОИГР И ПРИЛОЖЕНИЙ МОЖЕТ ПРИВЕСТИ К КРАЖЕ ДЕНЕГ С ИХ КАРТ</a:t>
            </a: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7126288" y="2911475"/>
            <a:ext cx="201771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ПОКА ТЕБЯ </a:t>
            </a:r>
            <a:br>
              <a:rPr lang="ru-RU" sz="1200" b="1">
                <a:solidFill>
                  <a:srgbClr val="C00000"/>
                </a:solidFill>
                <a:latin typeface="Arial Narrow" pitchFamily="34" charset="0"/>
              </a:rPr>
            </a:br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И РОДИТЕЛЕЙ НЕТ ДОМА ЗЛОУМЫШЛЕННИКИ МОГУТ ПРИЙТИ И ОБОКРАСТЬ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7988" y="1816100"/>
            <a:ext cx="919162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8713" y="1801813"/>
            <a:ext cx="827087" cy="16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0650" y="1054100"/>
            <a:ext cx="1382713" cy="138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9725" y="957263"/>
            <a:ext cx="16160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2013" y="1963738"/>
            <a:ext cx="1381125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0563" y="3781425"/>
            <a:ext cx="1649412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6038" y="4924425"/>
            <a:ext cx="1531937" cy="15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825" y="3883025"/>
            <a:ext cx="1614488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6897">
    <p:fade/>
    <p:sndAc>
      <p:stSnd>
        <p:snd r:embed="rId2" name="8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3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00" t="13580" r="14935" b="974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573463" y="1944688"/>
            <a:ext cx="30384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Segoe Print"/>
              </a:rPr>
              <a:t>Тема урока:</a:t>
            </a:r>
          </a:p>
          <a:p>
            <a:pPr algn="ctr"/>
            <a:r>
              <a:rPr lang="ru-RU" sz="2000" b="1">
                <a:solidFill>
                  <a:schemeClr val="bg1"/>
                </a:solidFill>
                <a:latin typeface="Segoe Print"/>
              </a:rPr>
              <a:t>Персональные данные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371850"/>
            <a:ext cx="3527425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063875" y="2628900"/>
            <a:ext cx="405765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Segoe Print"/>
              </a:rPr>
              <a:t>Если в интернете появилась 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Segoe Print"/>
              </a:rPr>
              <a:t>ваша личная информация, 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Segoe Print"/>
              </a:rPr>
              <a:t>о которой вы никому не сообщали, 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Segoe Print"/>
              </a:rPr>
              <a:t>обращайтесь в РКН.</a:t>
            </a:r>
          </a:p>
          <a:p>
            <a:pPr algn="ctr"/>
            <a:endParaRPr lang="ru-RU" sz="1600">
              <a:solidFill>
                <a:schemeClr val="bg1"/>
              </a:solidFill>
              <a:latin typeface="Segoe Print"/>
            </a:endParaRPr>
          </a:p>
          <a:p>
            <a:pPr algn="ctr"/>
            <a:r>
              <a:rPr lang="ru-RU" sz="1600">
                <a:solidFill>
                  <a:schemeClr val="bg1"/>
                </a:solidFill>
                <a:latin typeface="Segoe Print"/>
              </a:rPr>
              <a:t>Мы рассмотрим 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Segoe Print"/>
              </a:rPr>
              <a:t>ваше обращение 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Segoe Print"/>
              </a:rPr>
              <a:t>и поможем вам!</a:t>
            </a:r>
          </a:p>
        </p:txBody>
      </p:sp>
      <p:sp>
        <p:nvSpPr>
          <p:cNvPr id="31" name="Номер слайда 1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500"/>
            <a:ext cx="2057400" cy="365125"/>
          </a:xfrm>
        </p:spPr>
        <p:txBody>
          <a:bodyPr/>
          <a:lstStyle/>
          <a:p>
            <a:pPr>
              <a:defRPr/>
            </a:pPr>
            <a:fld id="{5A95941C-9578-4B7D-9BCB-53129DE47D61}" type="slidenum">
              <a:rPr lang="ru-RU">
                <a:solidFill>
                  <a:schemeClr val="bg1">
                    <a:lumMod val="75000"/>
                  </a:schemeClr>
                </a:solidFill>
              </a:rPr>
              <a:pPr>
                <a:defRPr/>
              </a:pPr>
              <a:t>9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 advTm="19223">
    <p:fade/>
    <p:sndAc>
      <p:stSnd>
        <p:snd r:embed="rId2" name="9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1854</TotalTime>
  <Words>221</Words>
  <Application>Microsoft Office PowerPoint</Application>
  <PresentationFormat>Экран (4:3)</PresentationFormat>
  <Paragraphs>67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Курбатов</dc:creator>
  <cp:lastModifiedBy>Ксения</cp:lastModifiedBy>
  <cp:revision>107</cp:revision>
  <dcterms:created xsi:type="dcterms:W3CDTF">2018-05-24T10:32:45Z</dcterms:created>
  <dcterms:modified xsi:type="dcterms:W3CDTF">2018-07-20T06:10:52Z</dcterms:modified>
</cp:coreProperties>
</file>