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44" d="100"/>
          <a:sy n="44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A1E7163-D91C-44CC-8166-7DDF6DA03C8E}" type="datetimeFigureOut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86E4A51-1AF8-4F7F-BBC5-DBBF79061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3227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2EA7F-65B3-4611-88CB-8FD8A80DE4CE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8116B-9008-47CD-834D-F30766B1E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5515C-6277-4466-AE2B-8DA57B40F43C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88182-A1D8-4551-BA2F-E5F01B219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7F663-F24E-4566-B59B-DC3D0DACCF05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78719-9D6D-4E4F-9878-A9CD245BB5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3E090-9870-46D1-A83B-23B8D30D9A34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6C51D-A55F-43FA-B17E-85F7DE641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0C9B8-F20E-4CA1-A051-EBBF37F62E33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FB27C-C74F-40D2-A0D9-0BA1B634F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46B81-4296-4B6F-A729-A449797E165A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F8B72-1E4B-4DD7-9CED-B36723B1A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12BC2-A3E1-4916-8BDE-83A0F838A57D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CB60D-FD9A-4B24-B82D-C291D3904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49DBA-A88B-45F6-B212-AAB6C6C5963E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7523A-CCAF-4EDC-8381-04F6B79E3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E6C0E-BC1C-47A4-A092-738C3575C4A6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F21E2-D5B5-48DC-BCEF-ECB45BD28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F130F-FA5D-4669-AA50-ABCA3FAB7CA7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7999D-5942-4DE0-A1CB-635E619BB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CDC52-8C31-4589-A98E-8EBD5FAA4E84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CB280-5A21-437E-AA5D-14549CEC4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BF7EB1-B9A5-4308-A2B1-2A8924502E48}" type="datetime1">
              <a:rPr lang="ru-RU"/>
              <a:pPr>
                <a:defRPr/>
              </a:pPr>
              <a:t>20.07.2018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1F780B-1CC6-4330-91A7-F58E8295CB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629" y="714829"/>
            <a:ext cx="7953828" cy="596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78163" y="2684463"/>
            <a:ext cx="3038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/>
              </a:rPr>
              <a:t>Персональные данные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775" y="3330575"/>
            <a:ext cx="3349625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3861">
    <p:fade/>
    <p:sndAc>
      <p:stSnd>
        <p:snd r:embed="rId2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500"/>
            <a:ext cx="2057400" cy="365125"/>
          </a:xfrm>
        </p:spPr>
        <p:txBody>
          <a:bodyPr/>
          <a:lstStyle/>
          <a:p>
            <a:pPr>
              <a:defRPr/>
            </a:pPr>
            <a:fld id="{B347BF62-FA7C-4661-AFC2-81AA730A036F}" type="slidenum">
              <a:rPr lang="ru-RU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638" y="1782763"/>
            <a:ext cx="6721476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9013" y="1782763"/>
            <a:ext cx="4759325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26305">
    <p:fade/>
    <p:sndAc>
      <p:stSnd>
        <p:snd r:embed="rId2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/>
            </a:extLst>
          </p:cNvPr>
          <p:cNvSpPr/>
          <p:nvPr/>
        </p:nvSpPr>
        <p:spPr>
          <a:xfrm>
            <a:off x="6064250" y="5256213"/>
            <a:ext cx="3517900" cy="6207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20950" y="293688"/>
            <a:ext cx="4102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Чем занимается инспектор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2075" y="541338"/>
            <a:ext cx="6715125" cy="62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694113" y="1754188"/>
            <a:ext cx="1363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РАССМАТРИВАЕТ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ЖАЛОБЫ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703388" y="1127125"/>
            <a:ext cx="1363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ХОДИТ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НА ПРОВЕРКИ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31763" y="3398838"/>
            <a:ext cx="1739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ВЕДЕТ РЕЕСТР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ОПЕРАТОРОВ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138363" y="5932488"/>
            <a:ext cx="1741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ВЕДЕТ РЕЕСТР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БЛОКИРОВКИ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САЙТОВ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3835400"/>
            <a:ext cx="779462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180283">
            <a:off x="1917700" y="1547813"/>
            <a:ext cx="912813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0813" y="950913"/>
            <a:ext cx="8302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950" y="5127625"/>
            <a:ext cx="8048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Группа 29"/>
          <p:cNvGrpSpPr>
            <a:grpSpLocks/>
          </p:cNvGrpSpPr>
          <p:nvPr/>
        </p:nvGrpSpPr>
        <p:grpSpPr bwMode="auto">
          <a:xfrm>
            <a:off x="6330950" y="5286375"/>
            <a:ext cx="1374775" cy="568325"/>
            <a:chOff x="6715122" y="1092350"/>
            <a:chExt cx="2181538" cy="902673"/>
          </a:xfrm>
        </p:grpSpPr>
        <p:pic>
          <p:nvPicPr>
            <p:cNvPr id="15375" name="Picture 9" descr="смайлик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6" name="Picture 10" descr="смайлик1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7" name="Picture 12" descr="смайлик2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7938" y="1527175"/>
            <a:ext cx="3756025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4" name="Номер слайда 15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182F63-F434-4ECB-BC17-B6C55D347A26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7333">
    <p:fad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/>
            </a:extLst>
          </p:cNvPr>
          <p:cNvSpPr/>
          <p:nvPr/>
        </p:nvSpPr>
        <p:spPr>
          <a:xfrm>
            <a:off x="3565525" y="2579688"/>
            <a:ext cx="1698625" cy="16986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/>
          <p:cNvGrpSpPr>
            <a:grpSpLocks/>
          </p:cNvGrpSpPr>
          <p:nvPr/>
        </p:nvGrpSpPr>
        <p:grpSpPr bwMode="auto">
          <a:xfrm>
            <a:off x="5353050" y="169863"/>
            <a:ext cx="3792538" cy="3792537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400" name="Рисунок 1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9830" y="370149"/>
              <a:ext cx="2408042" cy="2408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" name="Группа 48"/>
          <p:cNvGrpSpPr>
            <a:grpSpLocks/>
          </p:cNvGrpSpPr>
          <p:nvPr/>
        </p:nvGrpSpPr>
        <p:grpSpPr bwMode="auto">
          <a:xfrm>
            <a:off x="5168900" y="3165475"/>
            <a:ext cx="3719513" cy="3717925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398" name="Рисунок 37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1724" y="4077324"/>
              <a:ext cx="2336591" cy="2336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7" name="Группа 46"/>
          <p:cNvGrpSpPr>
            <a:grpSpLocks/>
          </p:cNvGrpSpPr>
          <p:nvPr/>
        </p:nvGrpSpPr>
        <p:grpSpPr bwMode="auto">
          <a:xfrm>
            <a:off x="-141288" y="652463"/>
            <a:ext cx="3440113" cy="3440112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396" name="Рисунок 4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70" y="871785"/>
              <a:ext cx="2181501" cy="2181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8" name="Группа 47"/>
          <p:cNvGrpSpPr>
            <a:grpSpLocks/>
          </p:cNvGrpSpPr>
          <p:nvPr/>
        </p:nvGrpSpPr>
        <p:grpSpPr bwMode="auto">
          <a:xfrm>
            <a:off x="-19050" y="3154363"/>
            <a:ext cx="3548063" cy="3886200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394" name="Рисунок 45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589" y="3724246"/>
              <a:ext cx="2426257" cy="2426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" name="Рисунок 5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1688" y="796925"/>
            <a:ext cx="4867275" cy="486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860283-2FEA-4A27-88A4-B2B35FFB4A73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3228">
    <p:fad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Что такое персональные данные?</a:t>
            </a:r>
          </a:p>
        </p:txBody>
      </p:sp>
      <p:sp>
        <p:nvSpPr>
          <p:cNvPr id="1741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D9624C-FDF5-473F-8D5C-09240E332244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9535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098675" y="1909763"/>
            <a:ext cx="2012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 ТЕБЯ ЗОВУТ?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98675" y="5226050"/>
            <a:ext cx="2012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98675" y="3606800"/>
            <a:ext cx="2012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СКОЛЬКО ТЕБЕ ЛЕТ?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032375" y="1801813"/>
            <a:ext cx="2012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5032375" y="3498850"/>
            <a:ext cx="2290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5032375" y="5334000"/>
            <a:ext cx="2290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ГДЕ ТЫ ЖИВЕШЬ?</a:t>
            </a:r>
          </a:p>
        </p:txBody>
      </p:sp>
    </p:spTree>
  </p:cSld>
  <p:clrMapOvr>
    <a:masterClrMapping/>
  </p:clrMapOvr>
  <p:transition spd="med" advTm="19203">
    <p:fad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B1F804-EA0C-4A2C-86D1-C1C3F4A58313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Что такое персональные данные?</a:t>
            </a:r>
          </a:p>
        </p:txBody>
      </p:sp>
      <p:grpSp>
        <p:nvGrpSpPr>
          <p:cNvPr id="24" name="Группа 23"/>
          <p:cNvGrpSpPr>
            <a:grpSpLocks/>
          </p:cNvGrpSpPr>
          <p:nvPr/>
        </p:nvGrpSpPr>
        <p:grpSpPr bwMode="auto">
          <a:xfrm>
            <a:off x="1230313" y="969963"/>
            <a:ext cx="2338387" cy="2020887"/>
            <a:chOff x="857250" y="1016658"/>
            <a:chExt cx="2338920" cy="2021016"/>
          </a:xfrm>
        </p:grpSpPr>
        <p:pic>
          <p:nvPicPr>
            <p:cNvPr id="18453" name="Рисунок 1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50" y="1016658"/>
              <a:ext cx="1988820" cy="1988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54" name="Прямоугольник 17"/>
            <p:cNvSpPr>
              <a:spLocks noChangeArrowheads="1"/>
            </p:cNvSpPr>
            <p:nvPr/>
          </p:nvSpPr>
          <p:spPr bwMode="auto">
            <a:xfrm rot="-1730850">
              <a:off x="1479033" y="2668342"/>
              <a:ext cx="17171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3225" y="2257425"/>
            <a:ext cx="280828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Группа 24"/>
          <p:cNvGrpSpPr>
            <a:grpSpLocks/>
          </p:cNvGrpSpPr>
          <p:nvPr/>
        </p:nvGrpSpPr>
        <p:grpSpPr bwMode="auto">
          <a:xfrm>
            <a:off x="1639888" y="4672013"/>
            <a:ext cx="2141537" cy="1530350"/>
            <a:chOff x="568406" y="3911554"/>
            <a:chExt cx="2141048" cy="1531441"/>
          </a:xfrm>
        </p:grpSpPr>
        <p:pic>
          <p:nvPicPr>
            <p:cNvPr id="18451" name="Рисунок 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598997">
              <a:off x="1041874" y="3911554"/>
              <a:ext cx="1667580" cy="1284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52" name="Прямоугольник 6"/>
            <p:cNvSpPr>
              <a:spLocks noChangeArrowheads="1"/>
            </p:cNvSpPr>
            <p:nvPr/>
          </p:nvSpPr>
          <p:spPr bwMode="auto">
            <a:xfrm rot="1586604">
              <a:off x="568406" y="5073663"/>
              <a:ext cx="18758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4332288" y="863600"/>
            <a:ext cx="2125662" cy="1531938"/>
            <a:chOff x="4327336" y="830185"/>
            <a:chExt cx="2125362" cy="1532139"/>
          </a:xfrm>
        </p:grpSpPr>
        <p:pic>
          <p:nvPicPr>
            <p:cNvPr id="18449" name="Рисунок 9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800000">
              <a:off x="5169616" y="830185"/>
              <a:ext cx="1283082" cy="1283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50" name="Прямоугольник 11"/>
            <p:cNvSpPr>
              <a:spLocks noChangeArrowheads="1"/>
            </p:cNvSpPr>
            <p:nvPr/>
          </p:nvSpPr>
          <p:spPr bwMode="auto">
            <a:xfrm rot="1846843">
              <a:off x="4327336" y="1992992"/>
              <a:ext cx="201529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/>
          <p:cNvGrpSpPr>
            <a:grpSpLocks/>
          </p:cNvGrpSpPr>
          <p:nvPr/>
        </p:nvGrpSpPr>
        <p:grpSpPr bwMode="auto">
          <a:xfrm>
            <a:off x="6249988" y="1762125"/>
            <a:ext cx="2606675" cy="1866900"/>
            <a:chOff x="6103766" y="1660785"/>
            <a:chExt cx="2606804" cy="1866116"/>
          </a:xfrm>
        </p:grpSpPr>
        <p:sp>
          <p:nvSpPr>
            <p:cNvPr id="18447" name="Прямоугольник 13"/>
            <p:cNvSpPr>
              <a:spLocks noChangeArrowheads="1"/>
            </p:cNvSpPr>
            <p:nvPr/>
          </p:nvSpPr>
          <p:spPr bwMode="auto">
            <a:xfrm>
              <a:off x="6103766" y="3157569"/>
              <a:ext cx="26068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НОМЕР ШКОЛЫ, КЛАССА</a:t>
              </a:r>
            </a:p>
          </p:txBody>
        </p:sp>
        <p:pic>
          <p:nvPicPr>
            <p:cNvPr id="18448" name="Рисунок 15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8236" y="1660785"/>
              <a:ext cx="1697864" cy="1697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" name="Группа 27"/>
          <p:cNvGrpSpPr>
            <a:grpSpLocks/>
          </p:cNvGrpSpPr>
          <p:nvPr/>
        </p:nvGrpSpPr>
        <p:grpSpPr bwMode="auto">
          <a:xfrm>
            <a:off x="5567363" y="3838575"/>
            <a:ext cx="2073275" cy="1908175"/>
            <a:chOff x="5848934" y="3688530"/>
            <a:chExt cx="2073003" cy="1906976"/>
          </a:xfrm>
        </p:grpSpPr>
        <p:sp>
          <p:nvSpPr>
            <p:cNvPr id="18445" name="Прямоугольник 18"/>
            <p:cNvSpPr>
              <a:spLocks noChangeArrowheads="1"/>
            </p:cNvSpPr>
            <p:nvPr/>
          </p:nvSpPr>
          <p:spPr bwMode="auto">
            <a:xfrm>
              <a:off x="5848934" y="5226174"/>
              <a:ext cx="20730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ДОМАШНИЙ АДРЕС</a:t>
              </a:r>
            </a:p>
          </p:txBody>
        </p:sp>
        <p:pic>
          <p:nvPicPr>
            <p:cNvPr id="18446" name="Рисунок 20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943" y="3688530"/>
              <a:ext cx="1611184" cy="1611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2846388" y="2252663"/>
            <a:ext cx="3171825" cy="2808287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988" y="3951288"/>
            <a:ext cx="1673226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4200">
    <p:fad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08B0B4-7B4A-46D4-9CD8-093B65B4C388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6000" y="2630488"/>
            <a:ext cx="19431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38" y="1573213"/>
            <a:ext cx="37211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7663" y="1595438"/>
            <a:ext cx="3721100" cy="430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3494">
    <p:fad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A1A402-A26F-4FD4-B282-3E9D079A285B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Правила защиты персональных данных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" y="1063625"/>
            <a:ext cx="8864600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958975" y="5438775"/>
            <a:ext cx="17446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ставь геолокацию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под своими постами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3870325"/>
            <a:ext cx="1241425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1975" y="3729038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9338" y="3795713"/>
            <a:ext cx="141922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050" y="3694113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038" y="3568700"/>
            <a:ext cx="1716087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5850" y="1997075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6275" y="2109788"/>
            <a:ext cx="1160463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775" y="1847850"/>
            <a:ext cx="15494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231775" y="1052513"/>
            <a:ext cx="1662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выкладывай свои фотографии и видео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в интернет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6125" y="1847850"/>
            <a:ext cx="1455738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Прямоугольник 52"/>
          <p:cNvSpPr>
            <a:spLocks noChangeArrowheads="1"/>
          </p:cNvSpPr>
          <p:nvPr/>
        </p:nvSpPr>
        <p:spPr bwMode="auto">
          <a:xfrm>
            <a:off x="1827213" y="1241425"/>
            <a:ext cx="1971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указывай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в Сети,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где ты живешь</a:t>
            </a:r>
          </a:p>
        </p:txBody>
      </p:sp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5199063" y="865188"/>
            <a:ext cx="22653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Если тебе предлагает встретиться виртуальный друг – посоветуйся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с родителями</a:t>
            </a:r>
          </a:p>
        </p:txBody>
      </p:sp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7262813" y="1236663"/>
            <a:ext cx="1741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Ограничь доступ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к своему профилю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в социальной сети</a:t>
            </a:r>
          </a:p>
        </p:txBody>
      </p: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3660775" y="1052513"/>
            <a:ext cx="17446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отправляй важную информацию о себе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в социальных сетях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2700" y="1962150"/>
            <a:ext cx="1454150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139700" y="5438775"/>
            <a:ext cx="1911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Хорошо, если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у тебя есть вторая электронная почта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для игр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и развлечений</a:t>
            </a:r>
          </a:p>
        </p:txBody>
      </p: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3740150" y="5438775"/>
            <a:ext cx="17446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скачивай приложения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с непроверенных сайтов</a:t>
            </a: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5481638" y="5438775"/>
            <a:ext cx="17446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рассказывай, когда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и куда ездишь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с родителями отдыхать</a:t>
            </a: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7294563" y="5438775"/>
            <a:ext cx="1744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знакомься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в интернете</a:t>
            </a:r>
          </a:p>
        </p:txBody>
      </p:sp>
    </p:spTree>
  </p:cSld>
  <p:clrMapOvr>
    <a:masterClrMapping/>
  </p:clrMapOvr>
  <p:transition spd="med" advTm="58237">
    <p:fade/>
    <p:sndAc>
      <p:stSnd>
        <p:snd r:embed="rId2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8763" y="693738"/>
            <a:ext cx="60579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A772E7-EA02-4116-A262-848F3318BB08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Если не соблюдать эти правила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540125" y="2700338"/>
            <a:ext cx="2063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540125" y="4410075"/>
            <a:ext cx="2063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0" y="2930525"/>
            <a:ext cx="22717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У ТЕБЯ МОЖЕТ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ПОЯВИТЬСЯ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38150" y="5464175"/>
            <a:ext cx="2063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ВИРТУАЛЬНЫЙ ДРУГ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6677025" y="5449888"/>
            <a:ext cx="2286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7126288" y="2911475"/>
            <a:ext cx="20177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ПОКА ТЕБЯ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7988" y="1816100"/>
            <a:ext cx="919162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8713" y="1801813"/>
            <a:ext cx="827087" cy="162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0650" y="1054100"/>
            <a:ext cx="1382713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9725" y="957263"/>
            <a:ext cx="16160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2013" y="1963738"/>
            <a:ext cx="1381125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0563" y="3781425"/>
            <a:ext cx="1649412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6038" y="4924425"/>
            <a:ext cx="1531937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4825" y="3883025"/>
            <a:ext cx="1614488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6897">
    <p:fade/>
    <p:sndAc>
      <p:stSnd>
        <p:snd r:embed="rId2" name="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t="13580" r="14935" b="974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573463" y="1944688"/>
            <a:ext cx="3038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Тема урока: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Персональные данные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3371850"/>
            <a:ext cx="35274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063875" y="2628900"/>
            <a:ext cx="40576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Если в интернете появилась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ваша личная информация,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о которой вы никому не сообщали,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обращайтесь в РКН.</a:t>
            </a:r>
          </a:p>
          <a:p>
            <a:pPr algn="ctr"/>
            <a:endParaRPr lang="ru-RU" sz="1600">
              <a:solidFill>
                <a:schemeClr val="bg1"/>
              </a:solidFill>
              <a:latin typeface="Segoe Print"/>
            </a:endParaRP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Мы рассмотрим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ваше обращение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500"/>
            <a:ext cx="2057400" cy="365125"/>
          </a:xfrm>
        </p:spPr>
        <p:txBody>
          <a:bodyPr/>
          <a:lstStyle/>
          <a:p>
            <a:pPr>
              <a:defRPr/>
            </a:pPr>
            <a:fld id="{5A95941C-9578-4B7D-9BCB-53129DE47D61}" type="slidenum">
              <a:rPr lang="ru-RU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 advTm="19223">
    <p:fade/>
    <p:sndAc>
      <p:stSnd>
        <p:snd r:embed="rId2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Ксения</cp:lastModifiedBy>
  <cp:revision>107</cp:revision>
  <dcterms:created xsi:type="dcterms:W3CDTF">2018-05-24T10:32:45Z</dcterms:created>
  <dcterms:modified xsi:type="dcterms:W3CDTF">2018-07-20T06:10:52Z</dcterms:modified>
</cp:coreProperties>
</file>