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9" r:id="rId3"/>
    <p:sldId id="298" r:id="rId4"/>
    <p:sldId id="280" r:id="rId5"/>
    <p:sldId id="271" r:id="rId6"/>
    <p:sldId id="261" r:id="rId7"/>
    <p:sldId id="276" r:id="rId8"/>
    <p:sldId id="273" r:id="rId9"/>
    <p:sldId id="262" r:id="rId10"/>
    <p:sldId id="289" r:id="rId11"/>
    <p:sldId id="295" r:id="rId12"/>
    <p:sldId id="282" r:id="rId13"/>
    <p:sldId id="296" r:id="rId14"/>
    <p:sldId id="297" r:id="rId15"/>
    <p:sldId id="292" r:id="rId16"/>
    <p:sldId id="266" r:id="rId17"/>
    <p:sldId id="291" r:id="rId18"/>
    <p:sldId id="264" r:id="rId19"/>
    <p:sldId id="293" r:id="rId20"/>
    <p:sldId id="294" r:id="rId21"/>
    <p:sldId id="269" r:id="rId22"/>
    <p:sldId id="265" r:id="rId23"/>
    <p:sldId id="268" r:id="rId24"/>
    <p:sldId id="267" r:id="rId25"/>
    <p:sldId id="278" r:id="rId26"/>
    <p:sldId id="270" r:id="rId27"/>
    <p:sldId id="286" r:id="rId28"/>
    <p:sldId id="283" r:id="rId29"/>
    <p:sldId id="285" r:id="rId30"/>
    <p:sldId id="27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Интерьер дворянского дома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img.labirint.ru/images/comments_pic/0921/01lab3qpd1243178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45859"/>
            <a:ext cx="7072362" cy="5516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 гостиной висела большая  люстра золоченой бронзы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excurspb.ru/images/stories/inter/derzhavin/derzhavin06.jpg"/>
          <p:cNvPicPr>
            <a:picLocks noChangeAspect="1" noChangeArrowheads="1"/>
          </p:cNvPicPr>
          <p:nvPr/>
        </p:nvPicPr>
        <p:blipFill>
          <a:blip r:embed="rId2" cstate="print"/>
          <a:srcRect l="1666" t="1250" b="3749"/>
          <a:stretch>
            <a:fillRect/>
          </a:stretch>
        </p:blipFill>
        <p:spPr bwMode="auto">
          <a:xfrm>
            <a:off x="357158" y="1285860"/>
            <a:ext cx="8429624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>
            <a:noAutofit/>
          </a:bodyPr>
          <a:lstStyle/>
          <a:p>
            <a:r>
              <a:rPr lang="ru-RU" sz="3600" dirty="0" smtClean="0"/>
              <a:t>Жирандоль –  подсвечник, на котором по кругу располагались свечи. Ставили жирандоли на стол, на камин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2" descr="http://interior.ashley.ru/img/userimg/articles/interiors/10/inter_10_12_large.jpg"/>
          <p:cNvPicPr>
            <a:picLocks noChangeAspect="1" noChangeArrowheads="1"/>
          </p:cNvPicPr>
          <p:nvPr/>
        </p:nvPicPr>
        <p:blipFill>
          <a:blip r:embed="rId2" cstate="print"/>
          <a:srcRect l="3750" b="19999"/>
          <a:stretch>
            <a:fillRect/>
          </a:stretch>
        </p:blipFill>
        <p:spPr bwMode="auto">
          <a:xfrm>
            <a:off x="857224" y="2000240"/>
            <a:ext cx="733424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Бронзовые канделябры  с рожками для свечей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9218" name="Picture 2" descr="http://www.gotorussia.ru/excursions/spb/62.jpg"/>
          <p:cNvPicPr>
            <a:picLocks noChangeAspect="1" noChangeArrowheads="1"/>
          </p:cNvPicPr>
          <p:nvPr/>
        </p:nvPicPr>
        <p:blipFill>
          <a:blip r:embed="rId2" cstate="print"/>
          <a:srcRect l="1875" t="8065" b="5529"/>
          <a:stretch>
            <a:fillRect/>
          </a:stretch>
        </p:blipFill>
        <p:spPr bwMode="auto">
          <a:xfrm>
            <a:off x="714348" y="1357298"/>
            <a:ext cx="7477124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Канделябр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raduga-gift.ru/img/import/333/333-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5643602" cy="5153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доме дворянина горело огромное количество свечей. Золоченая бронза светильников в сочетании с хрусталем и цветным стеклом при зажженных свечах создавала  незабываемое впечатление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8" name="Picture 4" descr="http://www.ruscrystal.ru/files/Image/eka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1804502"/>
            <a:ext cx="8141546" cy="4939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Столовая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://18-19.ru/userfiles/images/oSnim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1214422"/>
            <a:ext cx="9039225" cy="5514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72198" y="285728"/>
            <a:ext cx="2614602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Рядом со столовой обычно находилась буфетная или буфет. Сюда приносили готовую пищу из кухни</a:t>
            </a:r>
            <a:endParaRPr lang="ru-RU" dirty="0"/>
          </a:p>
        </p:txBody>
      </p:sp>
      <p:pic>
        <p:nvPicPr>
          <p:cNvPr id="25602" name="Picture 2" descr="http://i-postroika.ru/wp-content/uploads/2013/11/122.jpg"/>
          <p:cNvPicPr>
            <a:picLocks noChangeAspect="1" noChangeArrowheads="1"/>
          </p:cNvPicPr>
          <p:nvPr/>
        </p:nvPicPr>
        <p:blipFill>
          <a:blip r:embed="rId2" cstate="print"/>
          <a:srcRect l="3521" t="625" r="234" b="3750"/>
          <a:stretch>
            <a:fillRect/>
          </a:stretch>
        </p:blipFill>
        <p:spPr bwMode="auto">
          <a:xfrm>
            <a:off x="142844" y="142828"/>
            <a:ext cx="5398472" cy="6715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357166"/>
            <a:ext cx="3328982" cy="576899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Столовое серебро хранилось в погребце. Слово «погребец» - русское, от глагола погребать, прятать. В такой сундучок укладывали серебряные приборы</a:t>
            </a:r>
            <a:endParaRPr lang="ru-RU" dirty="0"/>
          </a:p>
        </p:txBody>
      </p:sp>
      <p:pic>
        <p:nvPicPr>
          <p:cNvPr id="49154" name="Picture 2" descr="http://to-world-travel.ru/img/2015/042503/4347494"/>
          <p:cNvPicPr>
            <a:picLocks noChangeAspect="1" noChangeArrowheads="1"/>
          </p:cNvPicPr>
          <p:nvPr/>
        </p:nvPicPr>
        <p:blipFill>
          <a:blip r:embed="rId2" cstate="print"/>
          <a:srcRect l="13562" t="26875"/>
          <a:stretch>
            <a:fillRect/>
          </a:stretch>
        </p:blipFill>
        <p:spPr bwMode="auto">
          <a:xfrm>
            <a:off x="214282" y="428604"/>
            <a:ext cx="5019916" cy="614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00760" y="928670"/>
            <a:ext cx="2686040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Фортепьяно,  клавесин, </a:t>
            </a:r>
            <a:r>
              <a:rPr lang="ru-RU" dirty="0" err="1" smtClean="0"/>
              <a:t>клавикорд</a:t>
            </a:r>
            <a:r>
              <a:rPr lang="ru-RU" dirty="0" smtClean="0"/>
              <a:t>, гитара были в каждом доме</a:t>
            </a:r>
          </a:p>
        </p:txBody>
      </p:sp>
      <p:pic>
        <p:nvPicPr>
          <p:cNvPr id="4" name="Picture 2" descr="http://cs622930.vk.me/v622930977/3ed48/qwCuTZZAVo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4381500" cy="5753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Бильярдная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02" name="Picture 2" descr="http://shao-bao.ru/wp-content/uploads/2015/10/%D0%97%D0%B0%D0%B4%D0%B0%D1%87%D0%B0_-_%D0%BF%D0%BE%D0%B4%D0%BE%D0%B1%D1%80%D0%B0%D1%82%D1%8C_%D0%B1%D0%B8%D0%BB%D1%8C%D1%8F%D1%80%D0%B4%D0%BD%D1%8B%D0%B9_%D1%81%D1%82%D0%BE%D0%BB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8429684" cy="502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Дворянство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1142984"/>
            <a:ext cx="3643338" cy="498317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     </a:t>
            </a:r>
            <a:r>
              <a:rPr lang="ru-RU" sz="2400" dirty="0" smtClean="0"/>
              <a:t>Привилегированное сословие землевладельцев высших и средних государственных служащих. В  XIX в. дворянство играло ведущую роль в развитии общественной мысли России, являясь наиболее свободным, просвещенным слоем общества.</a:t>
            </a:r>
            <a:endParaRPr lang="ru-RU" sz="2400" dirty="0"/>
          </a:p>
        </p:txBody>
      </p:sp>
      <p:pic>
        <p:nvPicPr>
          <p:cNvPr id="4" name="Picture 2" descr="http://cs5.pikabu.ru/images/big_size_comm/2014-04_6/13987101291434.jpg"/>
          <p:cNvPicPr>
            <a:picLocks noChangeAspect="1" noChangeArrowheads="1"/>
          </p:cNvPicPr>
          <p:nvPr/>
        </p:nvPicPr>
        <p:blipFill>
          <a:blip r:embed="rId2" cstate="print"/>
          <a:srcRect l="10929" t="1531" r="7103"/>
          <a:stretch>
            <a:fillRect/>
          </a:stretch>
        </p:blipFill>
        <p:spPr bwMode="auto">
          <a:xfrm>
            <a:off x="142844" y="1500174"/>
            <a:ext cx="4786346" cy="5131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857232"/>
            <a:ext cx="3714776" cy="526893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600" dirty="0" smtClean="0"/>
              <a:t>Ломберные столы составляли неотъемлемую часть меблировки</a:t>
            </a:r>
            <a:endParaRPr lang="ru-RU" sz="3600" dirty="0"/>
          </a:p>
        </p:txBody>
      </p:sp>
      <p:pic>
        <p:nvPicPr>
          <p:cNvPr id="52226" name="Picture 2" descr="http://www.ifominov.ru/wp-content/uploads/2013/06/DSC025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1885"/>
            <a:ext cx="4857784" cy="6726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Кабинет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15074" y="285728"/>
            <a:ext cx="2471726" cy="628654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http://sad412160.okis.ru/img/sad412160/P1050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7286676" cy="5465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285728"/>
            <a:ext cx="3571868" cy="64294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При чтении обычно держали под рукой специальный нож, так как книги выходили из типографии с неразрезанными страницами. В кабинете дома на письменном столе лежит подобный ножик из слоновой кости.</a:t>
            </a:r>
            <a:endParaRPr lang="ru-RU" dirty="0"/>
          </a:p>
        </p:txBody>
      </p:sp>
      <p:pic>
        <p:nvPicPr>
          <p:cNvPr id="4" name="Picture 2" descr="http://moskva.kotoroy.net/userdata/mu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5357818" cy="4578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2852"/>
            <a:ext cx="7972452" cy="92869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3900" dirty="0" smtClean="0"/>
              <a:t>С кабинетом часто соседствовала спальня </a:t>
            </a:r>
            <a:endParaRPr lang="ru-RU" sz="3900" dirty="0"/>
          </a:p>
        </p:txBody>
      </p:sp>
      <p:pic>
        <p:nvPicPr>
          <p:cNvPr id="4" name="Picture 2" descr="http://nmiu.org.ua/wp-content/uploads/rokoko-interer16.jpeg"/>
          <p:cNvPicPr>
            <a:picLocks noChangeAspect="1" noChangeArrowheads="1"/>
          </p:cNvPicPr>
          <p:nvPr/>
        </p:nvPicPr>
        <p:blipFill>
          <a:blip r:embed="rId2" cstate="print"/>
          <a:srcRect l="13333" t="1254"/>
          <a:stretch>
            <a:fillRect/>
          </a:stretch>
        </p:blipFill>
        <p:spPr bwMode="auto">
          <a:xfrm>
            <a:off x="642910" y="1214422"/>
            <a:ext cx="7715304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94" y="285728"/>
            <a:ext cx="3643306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Обычно ширму ставили возле кровати или кушетки, она не только загораживала от сквозняков</a:t>
            </a:r>
            <a:r>
              <a:rPr lang="ru-RU" dirty="0" smtClean="0"/>
              <a:t>, </a:t>
            </a:r>
            <a:endParaRPr lang="ru-RU" dirty="0"/>
          </a:p>
        </p:txBody>
      </p:sp>
      <p:pic>
        <p:nvPicPr>
          <p:cNvPr id="4" name="Picture 2" descr="http://www.tez-rus.net/viewImg.php?img_id=21996&amp;width=700&amp;height=880&amp;tabname=Goo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02072"/>
            <a:ext cx="5214942" cy="6555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 и создавала уютный камерный уголок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stroitelstvodomov.com.ua/assets/images/Stili%20Disaina/RUS%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за кабинет без часов?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12" y="1142984"/>
            <a:ext cx="2400288" cy="498317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   Типичные для той эпохи каминные часы золоченой бронзы. Напольные английские часы</a:t>
            </a:r>
            <a:endParaRPr lang="ru-RU" dirty="0"/>
          </a:p>
        </p:txBody>
      </p:sp>
      <p:sp>
        <p:nvSpPr>
          <p:cNvPr id="21506" name="AutoShape 2" descr="data:image/png;base64,iVBORw0KGgoAAAANSUhEUgAAAtAAAAIcCAYAAADffZlTAAAfFklEQVR4Xu3WoREAAAjEMNh/aVagPuhXOUR3HAECBAgQIECAAAECb4F9Lw0JECBAgAABAgQIEBgB7Qk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MABiOQCHQgRai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data:image/png;base64,iVBORw0KGgoAAAANSUhEUgAAAtAAAAIcCAYAAADffZlTAAAfFklEQVR4Xu3WoREAAAjEMNh/aVagPuhXOUR3HAECBAgQIECAAAECb4F9Lw0JECBAgAABAgQIEBgB7Qk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MABiOQCHQgRai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data:image/png;base64,iVBORw0KGgoAAAANSUhEUgAAAtAAAAIcCAYAAADffZlTAAAfFklEQVR4Xu3WoREAAAjEMNh/aVagPuhXOUR3HAECBAgQIECAAAECb4F9Lw0JECBAgAABAgQIEBgB7Qk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MABiOQCHQgRai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data:image/png;base64,iVBORw0KGgoAAAANSUhEUgAAAtAAAAIcCAYAAADffZlTAAAfFklEQVR4Xu3WoREAAAjEMNh/aVagPuhXOUR3HAECBAgQIECAAAECb4F9Lw0JECBAgAABAgQIEBgB7Qk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MABiOQCHQgRai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data:image/png;base64,iVBORw0KGgoAAAANSUhEUgAAAtAAAAIcCAYAAADffZlTAAAfFklEQVR4Xu3WoREAAAjEMNh/aVagPuhXOUR3HAECBAgQIECAAAECb4F9Lw0JECBAgAABAgQIEBgB7Qk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MABiOQCHQgRai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http://cs315429.vk.me/v315429309/1ec2/CnLznpuDsX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1428736"/>
            <a:ext cx="6425774" cy="5277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growinggarden.ru/img/interior/%D0%B4%D0%B8%D0%B7%D0%B0%D0%B9%D0%BD-%D0%B8%D0%BD%D1%82%D0%B5%D1%80%D1%8C%D0%B5%D1%80%D0%B0-%D0%BA%D1%83%D1%85%D0%BD%D0%B8-%D0%B2-%D1%81%D1%82%D0%B8%D0%BB%D0%B5-%D0%B4%D0%B2%D0%BE%D1%80%D1%8F%D0%BD%D1%81%D0%BA%D0%BE%D0%B9-%D1%83%D1%81%D0%B0%D0%B4%D1%8C%D0%B1%D1%8B/000013.jpg"/>
          <p:cNvPicPr>
            <a:picLocks noChangeAspect="1" noChangeArrowheads="1"/>
          </p:cNvPicPr>
          <p:nvPr/>
        </p:nvPicPr>
        <p:blipFill>
          <a:blip r:embed="rId2" cstate="print"/>
          <a:srcRect l="9091"/>
          <a:stretch>
            <a:fillRect/>
          </a:stretch>
        </p:blipFill>
        <p:spPr bwMode="auto">
          <a:xfrm>
            <a:off x="571472" y="1428736"/>
            <a:ext cx="8286808" cy="5211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6" name="Picture 4" descr="http://sphl.narod.ru/gal_o/ogal2_700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0"/>
            <a:ext cx="664801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http://900igr.net/datas/mkhk/Muzei/0014-014-Linejnaja-perspektiva.jpg"/>
          <p:cNvPicPr>
            <a:picLocks noChangeAspect="1" noChangeArrowheads="1"/>
          </p:cNvPicPr>
          <p:nvPr/>
        </p:nvPicPr>
        <p:blipFill>
          <a:blip r:embed="rId2" cstate="print"/>
          <a:srcRect t="9375" b="7291"/>
          <a:stretch>
            <a:fillRect/>
          </a:stretch>
        </p:blipFill>
        <p:spPr bwMode="auto">
          <a:xfrm>
            <a:off x="0" y="285728"/>
            <a:ext cx="9144000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Дома дворян были копией царских покоев. Мебель делалась из резного дерева. Посуда была из золота и серебра.</a:t>
            </a:r>
            <a:endParaRPr lang="ru-RU" sz="2800" dirty="0"/>
          </a:p>
        </p:txBody>
      </p:sp>
      <p:pic>
        <p:nvPicPr>
          <p:cNvPr id="4" name="Picture 2" descr="http://900igr.net/datas/istorija/Kultura-i-byt-Rusi/0039-039-Byt-dvorj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2968" t="9375" r="2343" b="46257"/>
          <a:stretch>
            <a:fillRect/>
          </a:stretch>
        </p:blipFill>
        <p:spPr bwMode="auto">
          <a:xfrm>
            <a:off x="594482" y="1785926"/>
            <a:ext cx="8049484" cy="4897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Перспектива прямая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growinggarden.ru/img/kitchen/%D0%B3%D0%B4%D0%B5-%D0%BD%D0%B0%D1%80%D0%B8%D1%81%D0%BE%D0%B2%D0%B0%D1%82%D1%8C-%D1%8D%D1%81%D0%BA%D0%B8%D0%B7-%D0%BA%D1%83%D1%85%D0%BD%D0%B8/000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096" y="1500174"/>
            <a:ext cx="6690614" cy="5221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Многие дворяне коллекционировали произведения искусства – картины, скульптуры, драгоценности</a:t>
            </a:r>
            <a:endParaRPr lang="ru-RU" sz="2800" dirty="0"/>
          </a:p>
        </p:txBody>
      </p:sp>
      <p:pic>
        <p:nvPicPr>
          <p:cNvPr id="5" name="Picture 2" descr="http://uch.znate.ru/tw_files2/urls_27/8/d-7440/img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250" r="2343" b="53125"/>
          <a:stretch>
            <a:fillRect/>
          </a:stretch>
        </p:blipFill>
        <p:spPr bwMode="auto">
          <a:xfrm>
            <a:off x="129471" y="1500174"/>
            <a:ext cx="8906038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"/>
            <a:ext cx="8929718" cy="221455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    Интерьер дворянских домов отличается изысканностью, красотой, богатством, великолепием, повествует об укладе дворянской семьи, ее увлечениях и времяпровождении.</a:t>
            </a:r>
            <a:endParaRPr lang="ru-RU" dirty="0"/>
          </a:p>
        </p:txBody>
      </p:sp>
      <p:pic>
        <p:nvPicPr>
          <p:cNvPr id="4" name="Picture 2" descr="http://growinggarden.ru/img/interior/%D0%B8%D0%BD%D1%82%D0%B5%D1%80%D1%8C%D0%B5%D1%80-%D0%B4%D0%B2%D0%BE%D1%80%D1%8F%D0%BD%D1%81%D0%BA%D0%BE%D0%B9-%D1%83%D1%81%D0%B0%D0%B4%D1%8C%D0%B1%D1%8B/000041.jpg"/>
          <p:cNvPicPr>
            <a:picLocks noChangeAspect="1" noChangeArrowheads="1"/>
          </p:cNvPicPr>
          <p:nvPr/>
        </p:nvPicPr>
        <p:blipFill>
          <a:blip r:embed="rId2" cstate="print"/>
          <a:srcRect t="7036" b="7129"/>
          <a:stretch>
            <a:fillRect/>
          </a:stretch>
        </p:blipFill>
        <p:spPr bwMode="auto">
          <a:xfrm>
            <a:off x="500034" y="2357430"/>
            <a:ext cx="7620000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472518" cy="2214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Для дворянской квартиры типичны комнаты: гостиная или зал, столовая, буфетная, кабинет, бильярдная, спальня,  будуар, детская, кухня, хозяйственные помещения</a:t>
            </a:r>
            <a:endParaRPr lang="ru-RU" dirty="0"/>
          </a:p>
        </p:txBody>
      </p:sp>
      <p:pic>
        <p:nvPicPr>
          <p:cNvPr id="30722" name="Picture 2" descr="http://znakdi.ru/upload/UserFiles/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571744"/>
            <a:ext cx="6672762" cy="4109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Гостиная , зал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decopost.net/uploads/images/00/00/41/2014/03/09/987d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38224"/>
            <a:ext cx="7620000" cy="5819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Будуар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bel-ros.ru/next/image/560bf6c492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17014"/>
            <a:ext cx="7786742" cy="5440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43636" y="214290"/>
            <a:ext cx="3000364" cy="6643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 В гостиной размещаются столы, диван, кушетка, кресла, </a:t>
            </a:r>
            <a:r>
              <a:rPr lang="ru-RU" dirty="0" err="1" smtClean="0"/>
              <a:t>банкетки</a:t>
            </a:r>
            <a:r>
              <a:rPr lang="ru-RU" dirty="0" smtClean="0"/>
              <a:t>, подножные скамеечки, канделябры торшеры,    бра, </a:t>
            </a:r>
          </a:p>
          <a:p>
            <a:pPr>
              <a:buNone/>
            </a:pPr>
            <a:r>
              <a:rPr lang="ru-RU" dirty="0" smtClean="0"/>
              <a:t>     зеркала.</a:t>
            </a:r>
            <a:endParaRPr lang="ru-RU" dirty="0"/>
          </a:p>
        </p:txBody>
      </p:sp>
      <p:pic>
        <p:nvPicPr>
          <p:cNvPr id="5" name="Picture 2" descr="http://www.mpolo-spb.ru/online-control.imager/excursions/dvoretz-knyasey-Yusupovyh.jpg"/>
          <p:cNvPicPr>
            <a:picLocks noChangeAspect="1" noChangeArrowheads="1"/>
          </p:cNvPicPr>
          <p:nvPr/>
        </p:nvPicPr>
        <p:blipFill>
          <a:blip r:embed="rId2" cstate="print"/>
          <a:srcRect l="14338"/>
          <a:stretch>
            <a:fillRect/>
          </a:stretch>
        </p:blipFill>
        <p:spPr bwMode="auto">
          <a:xfrm>
            <a:off x="285719" y="1071546"/>
            <a:ext cx="6060987" cy="5067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326</Words>
  <Application>Microsoft Office PowerPoint</Application>
  <PresentationFormat>Экран (4:3)</PresentationFormat>
  <Paragraphs>36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Интерьер дворянского дома</vt:lpstr>
      <vt:lpstr>Дворянство</vt:lpstr>
      <vt:lpstr>Дома дворян были копией царских покоев. Мебель делалась из резного дерева. Посуда была из золота и серебра.</vt:lpstr>
      <vt:lpstr>Многие дворяне коллекционировали произведения искусства – картины, скульптуры, драгоценности</vt:lpstr>
      <vt:lpstr>Слайд 5</vt:lpstr>
      <vt:lpstr>Слайд 6</vt:lpstr>
      <vt:lpstr>Гостиная , зал</vt:lpstr>
      <vt:lpstr>Будуар</vt:lpstr>
      <vt:lpstr>Слайд 9</vt:lpstr>
      <vt:lpstr>В гостиной висела большая  люстра золоченой бронзы</vt:lpstr>
      <vt:lpstr>Жирандоль –  подсвечник, на котором по кругу располагались свечи. Ставили жирандоли на стол, на камин</vt:lpstr>
      <vt:lpstr>Бронзовые канделябры  с рожками для свечей</vt:lpstr>
      <vt:lpstr>Канделябр</vt:lpstr>
      <vt:lpstr>В доме дворянина горело огромное количество свечей. Золоченая бронза светильников в сочетании с хрусталем и цветным стеклом при зажженных свечах создавала  незабываемое впечатление</vt:lpstr>
      <vt:lpstr>Столовая</vt:lpstr>
      <vt:lpstr>Слайд 16</vt:lpstr>
      <vt:lpstr>Слайд 17</vt:lpstr>
      <vt:lpstr>Слайд 18</vt:lpstr>
      <vt:lpstr>Бильярдная</vt:lpstr>
      <vt:lpstr>Слайд 20</vt:lpstr>
      <vt:lpstr>Кабинет</vt:lpstr>
      <vt:lpstr>Слайд 22</vt:lpstr>
      <vt:lpstr>Слайд 23</vt:lpstr>
      <vt:lpstr>Слайд 24</vt:lpstr>
      <vt:lpstr>но и создавала уютный камерный уголок</vt:lpstr>
      <vt:lpstr>Что за кабинет без часов?</vt:lpstr>
      <vt:lpstr>Детская</vt:lpstr>
      <vt:lpstr>Слайд 28</vt:lpstr>
      <vt:lpstr>Слайд 29</vt:lpstr>
      <vt:lpstr>Перспектива прямая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23</cp:revision>
  <dcterms:modified xsi:type="dcterms:W3CDTF">2015-10-27T04:04:50Z</dcterms:modified>
</cp:coreProperties>
</file>