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60" r:id="rId3"/>
    <p:sldId id="258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6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F6D8-4100-4B20-BEFE-BCDC3043CE4E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EA1D-8362-431C-AA32-7FF403C1C6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016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F6D8-4100-4B20-BEFE-BCDC3043CE4E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EA1D-8362-431C-AA32-7FF403C1C6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010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F6D8-4100-4B20-BEFE-BCDC3043CE4E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EA1D-8362-431C-AA32-7FF403C1C6AD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62528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F6D8-4100-4B20-BEFE-BCDC3043CE4E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EA1D-8362-431C-AA32-7FF403C1C6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475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F6D8-4100-4B20-BEFE-BCDC3043CE4E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EA1D-8362-431C-AA32-7FF403C1C6A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701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F6D8-4100-4B20-BEFE-BCDC3043CE4E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EA1D-8362-431C-AA32-7FF403C1C6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0188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F6D8-4100-4B20-BEFE-BCDC3043CE4E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EA1D-8362-431C-AA32-7FF403C1C6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560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F6D8-4100-4B20-BEFE-BCDC3043CE4E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EA1D-8362-431C-AA32-7FF403C1C6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184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F6D8-4100-4B20-BEFE-BCDC3043CE4E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EA1D-8362-431C-AA32-7FF403C1C6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719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F6D8-4100-4B20-BEFE-BCDC3043CE4E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EA1D-8362-431C-AA32-7FF403C1C6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817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F6D8-4100-4B20-BEFE-BCDC3043CE4E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EA1D-8362-431C-AA32-7FF403C1C6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50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F6D8-4100-4B20-BEFE-BCDC3043CE4E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EA1D-8362-431C-AA32-7FF403C1C6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197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F6D8-4100-4B20-BEFE-BCDC3043CE4E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EA1D-8362-431C-AA32-7FF403C1C6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882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F6D8-4100-4B20-BEFE-BCDC3043CE4E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EA1D-8362-431C-AA32-7FF403C1C6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564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F6D8-4100-4B20-BEFE-BCDC3043CE4E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EA1D-8362-431C-AA32-7FF403C1C6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63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F6D8-4100-4B20-BEFE-BCDC3043CE4E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EA1D-8362-431C-AA32-7FF403C1C6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49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FF6D8-4100-4B20-BEFE-BCDC3043CE4E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776EA1D-8362-431C-AA32-7FF403C1C6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62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Тождественные преобразования рациональных выражений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410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Повторение ранее изученного материала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Вопросы </a:t>
            </a:r>
          </a:p>
          <a:p>
            <a:r>
              <a:rPr lang="ru-RU" dirty="0" smtClean="0"/>
              <a:t>Какое выражение называется рациональным?</a:t>
            </a:r>
          </a:p>
          <a:p>
            <a:r>
              <a:rPr lang="ru-RU" dirty="0" smtClean="0"/>
              <a:t>Как сложить две дроби с разными знаменателями?</a:t>
            </a:r>
          </a:p>
          <a:p>
            <a:r>
              <a:rPr lang="ru-RU" dirty="0" smtClean="0"/>
              <a:t>Как найти произведение?</a:t>
            </a:r>
          </a:p>
          <a:p>
            <a:r>
              <a:rPr lang="ru-RU" dirty="0" smtClean="0"/>
              <a:t>Каков порядок действий при вычислении тождественных преобразований?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4712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Повторение ранее изученного материала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Найди соответствие</a:t>
            </a:r>
          </a:p>
          <a:p>
            <a:r>
              <a:rPr lang="ru-RU" dirty="0" smtClean="0"/>
              <a:t>1) 49+14у+у²                                                 а)(7-у)(7+у)</a:t>
            </a:r>
            <a:endParaRPr lang="ru-RU" dirty="0"/>
          </a:p>
          <a:p>
            <a:r>
              <a:rPr lang="ru-RU" baseline="30000" dirty="0" smtClean="0"/>
              <a:t> </a:t>
            </a:r>
            <a:r>
              <a:rPr lang="ru-RU" dirty="0" smtClean="0"/>
              <a:t>2) а³-125                                                       б) 2(у-5)² </a:t>
            </a:r>
          </a:p>
          <a:p>
            <a:r>
              <a:rPr lang="ru-RU" dirty="0" smtClean="0"/>
              <a:t>3) 2у²-20у+50                                               в) а²(а-в)</a:t>
            </a:r>
          </a:p>
          <a:p>
            <a:r>
              <a:rPr lang="ru-RU" dirty="0" smtClean="0"/>
              <a:t>4) х³+8                                                            г) (7+у)² </a:t>
            </a:r>
          </a:p>
          <a:p>
            <a:r>
              <a:rPr lang="ru-RU" dirty="0" smtClean="0"/>
              <a:t>5) 49-у²                                                          д) (х+2)(х²-2х+4) </a:t>
            </a:r>
          </a:p>
          <a:p>
            <a:r>
              <a:rPr lang="ru-RU" dirty="0" smtClean="0"/>
              <a:t>6) а³-а²в                                                         е)(а-5)(а²+5а+25)</a:t>
            </a:r>
          </a:p>
          <a:p>
            <a:pPr marL="0" indent="0">
              <a:buNone/>
            </a:pPr>
            <a:r>
              <a:rPr lang="ru-RU" baseline="30000" dirty="0" smtClean="0"/>
              <a:t>  </a:t>
            </a:r>
          </a:p>
          <a:p>
            <a:pPr marL="0" indent="0">
              <a:buNone/>
            </a:pPr>
            <a:endParaRPr lang="ru-RU" baseline="30000" dirty="0" smtClean="0"/>
          </a:p>
          <a:p>
            <a:pPr marL="0" indent="0">
              <a:buNone/>
            </a:pPr>
            <a:endParaRPr lang="ru-RU" baseline="30000" dirty="0"/>
          </a:p>
        </p:txBody>
      </p:sp>
    </p:spTree>
    <p:extLst>
      <p:ext uri="{BB962C8B-B14F-4D97-AF65-F5344CB8AC3E}">
        <p14:creationId xmlns:p14="http://schemas.microsoft.com/office/powerpoint/2010/main" val="2977478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Найди соответствие</a:t>
            </a:r>
          </a:p>
          <a:p>
            <a:r>
              <a:rPr lang="ru-RU" dirty="0" smtClean="0"/>
              <a:t>1) 49+14у+у² = (7+у)²                                                </a:t>
            </a:r>
          </a:p>
          <a:p>
            <a:r>
              <a:rPr lang="ru-RU" baseline="30000" dirty="0" smtClean="0"/>
              <a:t> </a:t>
            </a:r>
            <a:r>
              <a:rPr lang="ru-RU" dirty="0" smtClean="0"/>
              <a:t>2) а³-125 =   (а-5)(а²+5а+25)</a:t>
            </a:r>
            <a:endParaRPr lang="ru-RU" baseline="30000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3) 2у²-20у+50   = 2(у-5)²                          </a:t>
            </a:r>
            <a:r>
              <a:rPr lang="ru-RU" dirty="0" smtClean="0"/>
              <a:t>        </a:t>
            </a:r>
            <a:endParaRPr lang="ru-RU" dirty="0" smtClean="0"/>
          </a:p>
          <a:p>
            <a:r>
              <a:rPr lang="ru-RU" dirty="0" smtClean="0"/>
              <a:t>4) х³+8 = (х+2)(х²-2х+4)                                                            </a:t>
            </a:r>
          </a:p>
          <a:p>
            <a:r>
              <a:rPr lang="ru-RU" dirty="0" smtClean="0"/>
              <a:t>5) 49-у² = )(7-у)(7+у),                                                         </a:t>
            </a:r>
          </a:p>
          <a:p>
            <a:r>
              <a:rPr lang="ru-RU" dirty="0" smtClean="0"/>
              <a:t>6) а³-а²в = а²(а-в),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28871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Выполнить действия</a:t>
            </a: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4650" y="1984876"/>
            <a:ext cx="1137428" cy="770516"/>
          </a:xfrm>
          <a:prstGeom prst="rect">
            <a:avLst/>
          </a:prstGeom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9507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2791" y="2074233"/>
            <a:ext cx="1022201" cy="59180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4650" y="3049579"/>
            <a:ext cx="1381595" cy="88843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80739" y="3049579"/>
            <a:ext cx="1005062" cy="80763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4650" y="4114283"/>
            <a:ext cx="1036301" cy="777226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32078" y="4060254"/>
            <a:ext cx="632345" cy="88528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57486" y="5067776"/>
            <a:ext cx="1073465" cy="99244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31977" y="5141230"/>
            <a:ext cx="488535" cy="84554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976212" y="1923577"/>
            <a:ext cx="1131724" cy="834878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107936" y="2027825"/>
            <a:ext cx="2249456" cy="684617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653142" y="3214714"/>
            <a:ext cx="1494823" cy="723301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343477" y="3304032"/>
            <a:ext cx="2113276" cy="633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38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Выполнить№176</a:t>
            </a:r>
            <a:r>
              <a:rPr lang="en-US" dirty="0" smtClean="0"/>
              <a:t>(3</a:t>
            </a:r>
            <a:r>
              <a:rPr lang="ru-RU" dirty="0" smtClean="0"/>
              <a:t>,</a:t>
            </a:r>
            <a:r>
              <a:rPr lang="en-US" dirty="0" smtClean="0"/>
              <a:t>5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3568" y="1690688"/>
            <a:ext cx="11000232" cy="448627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3)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5)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460" y="1825625"/>
            <a:ext cx="1961079" cy="72250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9539" y="1844433"/>
            <a:ext cx="2364742" cy="66634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9625" y="1783600"/>
            <a:ext cx="1997176" cy="80655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46801" y="1825625"/>
            <a:ext cx="1798575" cy="7334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74216" y="3070220"/>
            <a:ext cx="2686773" cy="86360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74216" y="3987313"/>
            <a:ext cx="1963871" cy="81827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78657" y="4084331"/>
            <a:ext cx="1782568" cy="74317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17010" y="4092264"/>
            <a:ext cx="919782" cy="72888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74216" y="4899406"/>
            <a:ext cx="2088014" cy="90408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425840" y="4946695"/>
            <a:ext cx="1535385" cy="848502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029524" y="4970788"/>
            <a:ext cx="952662" cy="81656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095655" y="4970788"/>
            <a:ext cx="725725" cy="84668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069941" y="3070220"/>
            <a:ext cx="1093255" cy="93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7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838" y="2111821"/>
            <a:ext cx="8596668" cy="3880773"/>
          </a:xfrm>
        </p:spPr>
        <p:txBody>
          <a:bodyPr/>
          <a:lstStyle/>
          <a:p>
            <a:r>
              <a:rPr lang="ru-RU" dirty="0" smtClean="0"/>
              <a:t>№170(1),177(1,2),параграф 6.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18614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580</TotalTime>
  <Words>163</Words>
  <Application>Microsoft Office PowerPoint</Application>
  <PresentationFormat>Широкоэкранный</PresentationFormat>
  <Paragraphs>32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Грань</vt:lpstr>
      <vt:lpstr>Тождественные преобразования рациональных выражений</vt:lpstr>
      <vt:lpstr>Повторение ранее изученного материала</vt:lpstr>
      <vt:lpstr>Повторение ранее изученного материала</vt:lpstr>
      <vt:lpstr>ОТВЕТЫ</vt:lpstr>
      <vt:lpstr>Выполнить действия</vt:lpstr>
      <vt:lpstr>Выполнить№176(3,5)</vt:lpstr>
      <vt:lpstr>Домашнее задание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Тождественные преобразования рациональных выражений</dc:title>
  <dc:creator>Евгения</dc:creator>
  <cp:lastModifiedBy>Евгения</cp:lastModifiedBy>
  <cp:revision>18</cp:revision>
  <dcterms:created xsi:type="dcterms:W3CDTF">2020-11-07T06:46:23Z</dcterms:created>
  <dcterms:modified xsi:type="dcterms:W3CDTF">2020-11-08T15:53:47Z</dcterms:modified>
</cp:coreProperties>
</file>